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5"/>
    <p:sldMasterId id="2147483680" r:id="rId6"/>
    <p:sldMasterId id="2147483681" r:id="rId7"/>
    <p:sldMasterId id="2147483682"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Lst>
  <p:sldSz cy="5143500" cx="9144000"/>
  <p:notesSz cx="6858000" cy="9144000"/>
  <p:embeddedFontLst>
    <p:embeddedFont>
      <p:font typeface="Montserrat SemiBold"/>
      <p:regular r:id="rId23"/>
      <p:bold r:id="rId24"/>
      <p:italic r:id="rId25"/>
      <p:boldItalic r:id="rId26"/>
    </p:embeddedFont>
    <p:embeddedFont>
      <p:font typeface="Montserrat"/>
      <p:regular r:id="rId27"/>
      <p:bold r:id="rId28"/>
      <p:italic r:id="rId29"/>
      <p:boldItalic r:id="rId30"/>
    </p:embeddedFont>
    <p:embeddedFont>
      <p:font typeface="Poppins"/>
      <p:regular r:id="rId31"/>
      <p:bold r:id="rId32"/>
      <p:italic r:id="rId33"/>
      <p:boldItalic r:id="rId34"/>
    </p:embeddedFont>
    <p:embeddedFont>
      <p:font typeface="Montserrat Medium"/>
      <p:regular r:id="rId35"/>
      <p:bold r:id="rId36"/>
      <p:italic r:id="rId37"/>
      <p:boldItalic r:id="rId38"/>
    </p:embeddedFont>
    <p:embeddedFont>
      <p:font typeface="Montserrat Light"/>
      <p:regular r:id="rId39"/>
      <p:bold r:id="rId40"/>
      <p:italic r:id="rId41"/>
      <p:boldItalic r:id="rId42"/>
    </p:embeddedFont>
    <p:embeddedFont>
      <p:font typeface="Poppins Medium"/>
      <p:regular r:id="rId43"/>
      <p:bold r:id="rId44"/>
      <p:italic r:id="rId45"/>
      <p:boldItalic r:id="rId46"/>
    </p:embeddedFont>
    <p:embeddedFont>
      <p:font typeface="Poppins SemiBold"/>
      <p:regular r:id="rId47"/>
      <p:bold r:id="rId48"/>
      <p:italic r:id="rId49"/>
      <p:boldItalic r:id="rId50"/>
    </p:embeddedFont>
    <p:embeddedFont>
      <p:font typeface="Poppins ExtraLight"/>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Roy Vercoule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Light-bold.fntdata"/><Relationship Id="rId42" Type="http://schemas.openxmlformats.org/officeDocument/2006/relationships/font" Target="fonts/MontserratLight-boldItalic.fntdata"/><Relationship Id="rId41" Type="http://schemas.openxmlformats.org/officeDocument/2006/relationships/font" Target="fonts/MontserratLight-italic.fntdata"/><Relationship Id="rId44" Type="http://schemas.openxmlformats.org/officeDocument/2006/relationships/font" Target="fonts/PoppinsMedium-bold.fntdata"/><Relationship Id="rId43" Type="http://schemas.openxmlformats.org/officeDocument/2006/relationships/font" Target="fonts/PoppinsMedium-regular.fntdata"/><Relationship Id="rId46" Type="http://schemas.openxmlformats.org/officeDocument/2006/relationships/font" Target="fonts/PoppinsMedium-boldItalic.fntdata"/><Relationship Id="rId45" Type="http://schemas.openxmlformats.org/officeDocument/2006/relationships/font" Target="fonts/PoppinsMedium-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notesMaster" Target="notesMasters/notesMaster1.xml"/><Relationship Id="rId48" Type="http://schemas.openxmlformats.org/officeDocument/2006/relationships/font" Target="fonts/PoppinsSemiBold-bold.fntdata"/><Relationship Id="rId47" Type="http://schemas.openxmlformats.org/officeDocument/2006/relationships/font" Target="fonts/PoppinsSemiBold-regular.fntdata"/><Relationship Id="rId49" Type="http://schemas.openxmlformats.org/officeDocument/2006/relationships/font" Target="fonts/PoppinsSemi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Poppins-regular.fntdata"/><Relationship Id="rId30" Type="http://schemas.openxmlformats.org/officeDocument/2006/relationships/font" Target="fonts/Montserrat-boldItalic.fntdata"/><Relationship Id="rId33" Type="http://schemas.openxmlformats.org/officeDocument/2006/relationships/font" Target="fonts/Poppins-italic.fntdata"/><Relationship Id="rId32" Type="http://schemas.openxmlformats.org/officeDocument/2006/relationships/font" Target="fonts/Poppins-bold.fntdata"/><Relationship Id="rId35" Type="http://schemas.openxmlformats.org/officeDocument/2006/relationships/font" Target="fonts/MontserratMedium-regular.fntdata"/><Relationship Id="rId34" Type="http://schemas.openxmlformats.org/officeDocument/2006/relationships/font" Target="fonts/Poppins-boldItalic.fntdata"/><Relationship Id="rId37" Type="http://schemas.openxmlformats.org/officeDocument/2006/relationships/font" Target="fonts/MontserratMedium-italic.fntdata"/><Relationship Id="rId36" Type="http://schemas.openxmlformats.org/officeDocument/2006/relationships/font" Target="fonts/MontserratMedium-bold.fntdata"/><Relationship Id="rId39" Type="http://schemas.openxmlformats.org/officeDocument/2006/relationships/font" Target="fonts/MontserratLight-regular.fntdata"/><Relationship Id="rId38" Type="http://schemas.openxmlformats.org/officeDocument/2006/relationships/font" Target="fonts/MontserratMedium-boldItalic.fnt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font" Target="fonts/MontserratSemiBold-bold.fntdata"/><Relationship Id="rId23" Type="http://schemas.openxmlformats.org/officeDocument/2006/relationships/font" Target="fonts/MontserratSemiBold-regular.fntdata"/><Relationship Id="rId26" Type="http://schemas.openxmlformats.org/officeDocument/2006/relationships/font" Target="fonts/MontserratSemiBold-boldItalic.fntdata"/><Relationship Id="rId25" Type="http://schemas.openxmlformats.org/officeDocument/2006/relationships/font" Target="fonts/MontserratSemiBold-italic.fntdata"/><Relationship Id="rId28" Type="http://schemas.openxmlformats.org/officeDocument/2006/relationships/font" Target="fonts/Montserrat-bold.fntdata"/><Relationship Id="rId27" Type="http://schemas.openxmlformats.org/officeDocument/2006/relationships/font" Target="fonts/Montserrat-regular.fntdata"/><Relationship Id="rId29" Type="http://schemas.openxmlformats.org/officeDocument/2006/relationships/font" Target="fonts/Montserrat-italic.fntdata"/><Relationship Id="rId51" Type="http://schemas.openxmlformats.org/officeDocument/2006/relationships/font" Target="fonts/PoppinsExtraLight-regular.fntdata"/><Relationship Id="rId50" Type="http://schemas.openxmlformats.org/officeDocument/2006/relationships/font" Target="fonts/PoppinsSemiBold-boldItalic.fntdata"/><Relationship Id="rId53" Type="http://schemas.openxmlformats.org/officeDocument/2006/relationships/font" Target="fonts/PoppinsExtraLight-italic.fntdata"/><Relationship Id="rId52" Type="http://schemas.openxmlformats.org/officeDocument/2006/relationships/font" Target="fonts/PoppinsExtraLight-bold.fntdata"/><Relationship Id="rId11" Type="http://schemas.openxmlformats.org/officeDocument/2006/relationships/slide" Target="slides/slide2.xml"/><Relationship Id="rId10" Type="http://schemas.openxmlformats.org/officeDocument/2006/relationships/slide" Target="slides/slide1.xml"/><Relationship Id="rId54" Type="http://schemas.openxmlformats.org/officeDocument/2006/relationships/font" Target="fonts/PoppinsExtraLight-boldItalic.fntdata"/><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4-05T09:12:04.884">
    <p:pos x="362" y="27"/>
    <p:text>@can@circular-iq.com can you past this at the csrd part
_Assigned to can@circular-iq.com_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4190a1e996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14190a1e996_0_3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c1fdf67d87_0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2c1fdf67d87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1200">
                <a:solidFill>
                  <a:schemeClr val="dk1"/>
                </a:solidFill>
                <a:latin typeface="Montserrat"/>
                <a:ea typeface="Montserrat"/>
                <a:cs typeface="Montserrat"/>
                <a:sym typeface="Montserrat"/>
              </a:rPr>
              <a:t>This slide shows that you can expect your first results 12 weeks into the project. Explaining what the first weeks look like; what will be worked on to give a better idea of the nature of the project that you intend to start and the capacity it will require; but mostly showcasing that there is a clear plan. The goal of the Kickstarter is that the team involved learns how to conduct their own assessments and use CTI Tool to generate the results they are looking for by themselves after completing the process. Circular IQ’s support hours can then be used to discuss account set-up and how to best leverage analytics and reporting capabilities the tool offers, plus onboarding other teams in the company.</a:t>
            </a:r>
            <a:endParaRPr b="1"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4190a1e996_0_5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g14190a1e996_0_5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This slide shows  what value is delivered and sheds light on the commitment required form the company-team.</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9fcb3302e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9fcb3302e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Montserrat"/>
                <a:ea typeface="Montserrat"/>
                <a:cs typeface="Montserrat"/>
                <a:sym typeface="Montserrat"/>
              </a:rPr>
              <a:t>Circular IQ works</a:t>
            </a:r>
            <a:r>
              <a:rPr b="1" lang="en" sz="1200">
                <a:latin typeface="Montserrat"/>
                <a:ea typeface="Montserrat"/>
                <a:cs typeface="Montserrat"/>
                <a:sym typeface="Montserrat"/>
              </a:rPr>
              <a:t> with sustainability leaders in the top companies across many sectors worldwide. </a:t>
            </a:r>
            <a:endParaRPr b="1" sz="12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4190a1e996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4190a1e996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Feel free to reach out to Roy in case of any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c8bdd6df0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2c8bdd6df0a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SzPts val="1100"/>
              <a:buNone/>
            </a:pPr>
            <a:r>
              <a:rPr lang="en">
                <a:solidFill>
                  <a:schemeClr val="dk1"/>
                </a:solidFill>
              </a:rPr>
              <a:t>The demand for materials will grow by almost 3 times in the next 20 years. This will dictate the market and result in higher prices. The companies that understand their material flows best; will be able to translate this into a competitive advantage. Because of their knowledge they can recover materials they already bought and use them again, they can predict risks and start scenario-planning now and start looking for alternatives; or ways to use less of the materials that are under the most pressure, avoid generating waste and more.</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SzPts val="1100"/>
              <a:buNone/>
            </a:pPr>
            <a:r>
              <a:rPr lang="en">
                <a:solidFill>
                  <a:schemeClr val="dk1"/>
                </a:solidFill>
              </a:rPr>
              <a:t>— NVDL —</a:t>
            </a:r>
            <a:endParaRPr>
              <a:solidFill>
                <a:schemeClr val="dk1"/>
              </a:solidFill>
            </a:endParaRPr>
          </a:p>
          <a:p>
            <a:pPr indent="0" lvl="0" marL="0" rtl="0" algn="l">
              <a:spcBef>
                <a:spcPts val="0"/>
              </a:spcBef>
              <a:spcAft>
                <a:spcPts val="0"/>
              </a:spcAft>
              <a:buSzPts val="1100"/>
              <a:buNone/>
            </a:pPr>
            <a:r>
              <a:rPr lang="en">
                <a:solidFill>
                  <a:schemeClr val="dk1"/>
                </a:solidFill>
              </a:rPr>
              <a:t>Goals &amp; legislation</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Impact of action</a:t>
            </a:r>
            <a:endParaRPr/>
          </a:p>
          <a:p>
            <a:pPr indent="-298450" lvl="0" marL="457200" rtl="0" algn="l">
              <a:lnSpc>
                <a:spcPct val="100000"/>
              </a:lnSpc>
              <a:spcBef>
                <a:spcPts val="0"/>
              </a:spcBef>
              <a:spcAft>
                <a:spcPts val="0"/>
              </a:spcAft>
              <a:buSzPts val="1100"/>
              <a:buChar char="●"/>
            </a:pPr>
            <a:r>
              <a:rPr lang="en"/>
              <a:t>From virgin to non-virgin = Avoided GHG</a:t>
            </a:r>
            <a:endParaRPr/>
          </a:p>
          <a:p>
            <a:pPr indent="-298450" lvl="0" marL="457200" rtl="0" algn="l">
              <a:lnSpc>
                <a:spcPct val="100000"/>
              </a:lnSpc>
              <a:spcBef>
                <a:spcPts val="0"/>
              </a:spcBef>
              <a:spcAft>
                <a:spcPts val="0"/>
              </a:spcAft>
              <a:buSzPts val="1100"/>
              <a:buChar char="●"/>
            </a:pPr>
            <a:r>
              <a:rPr lang="en"/>
              <a:t>Improve circular outflow (step 5) &gt; importance of Actual Recovery</a:t>
            </a:r>
            <a:endParaRPr/>
          </a:p>
          <a:p>
            <a:pPr indent="-298450" lvl="1" marL="914400" rtl="0" algn="l">
              <a:lnSpc>
                <a:spcPct val="100000"/>
              </a:lnSpc>
              <a:spcBef>
                <a:spcPts val="0"/>
              </a:spcBef>
              <a:spcAft>
                <a:spcPts val="0"/>
              </a:spcAft>
              <a:buSzPts val="1100"/>
              <a:buChar char="○"/>
            </a:pPr>
            <a:r>
              <a:rPr lang="en"/>
              <a:t>Revenue linked circularity (green washing)</a:t>
            </a:r>
            <a:endParaRPr/>
          </a:p>
          <a:p>
            <a:pPr indent="-298450" lvl="0" marL="457200" rtl="0" algn="l">
              <a:lnSpc>
                <a:spcPct val="100000"/>
              </a:lnSpc>
              <a:spcBef>
                <a:spcPts val="0"/>
              </a:spcBef>
              <a:spcAft>
                <a:spcPts val="0"/>
              </a:spcAft>
              <a:buSzPts val="1100"/>
              <a:buChar char="●"/>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c8bdd6df0a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2c8bdd6df0a_1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CTI is the recognized measurement approach for materials accounting in the circular economy. When you use our software.</a:t>
            </a:r>
            <a:endParaRPr b="1"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You generate powerful insights based on minimum data-inputs. AND meet upcoming disclosure requirements like ISO, GRI and CSRD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c8bdd6df0a_1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c8bdd6df0a_1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c8bdd6df0a_1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2c8bdd6df0a_1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8d9c32f05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8d9c32f05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Montserrat"/>
                <a:ea typeface="Montserrat"/>
                <a:cs typeface="Montserrat"/>
                <a:sym typeface="Montserrat"/>
              </a:rPr>
              <a:t>CTI Tool is a</a:t>
            </a:r>
            <a:r>
              <a:rPr b="1" lang="en" sz="1200">
                <a:latin typeface="Montserrat"/>
                <a:ea typeface="Montserrat"/>
                <a:cs typeface="Montserrat"/>
                <a:sym typeface="Montserrat"/>
              </a:rPr>
              <a:t> SaaS-solution. It is Up &amp; running in minutes, offers seamless integrations, enhanced efficiency and elevated data quality. The result? A return on investment, in 4 months.</a:t>
            </a:r>
            <a:endParaRPr b="1" sz="1200">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826ca2833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826ca2833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This </a:t>
            </a:r>
            <a:r>
              <a:rPr b="1" lang="en" sz="1200">
                <a:solidFill>
                  <a:schemeClr val="dk1"/>
                </a:solidFill>
                <a:latin typeface="Montserrat"/>
                <a:ea typeface="Montserrat"/>
                <a:cs typeface="Montserrat"/>
                <a:sym typeface="Montserrat"/>
              </a:rPr>
              <a:t>slide</a:t>
            </a:r>
            <a:r>
              <a:rPr b="1" lang="en" sz="1200">
                <a:solidFill>
                  <a:schemeClr val="dk1"/>
                </a:solidFill>
                <a:latin typeface="Montserrat"/>
                <a:ea typeface="Montserrat"/>
                <a:cs typeface="Montserrat"/>
                <a:sym typeface="Montserrat"/>
              </a:rPr>
              <a:t> visualizes the core of the CTI. The Close The Loop indicator. The best way to explain the slide is by comparing it to financial reporting; where you keep track of monetary income and expenses in € or $. CTI is the same but then for materials. You classify incoming materials (inflow) and materials that flow out of the scope of your assessment (outflow) and classify them as linear or circular. Very similar to bookkeeping software where you’d </a:t>
            </a:r>
            <a:r>
              <a:rPr b="1" lang="en" sz="1200">
                <a:solidFill>
                  <a:schemeClr val="dk1"/>
                </a:solidFill>
                <a:latin typeface="Montserrat"/>
                <a:ea typeface="Montserrat"/>
                <a:cs typeface="Montserrat"/>
                <a:sym typeface="Montserrat"/>
              </a:rPr>
              <a:t>classify</a:t>
            </a:r>
            <a:r>
              <a:rPr b="1" lang="en" sz="1200">
                <a:solidFill>
                  <a:schemeClr val="dk1"/>
                </a:solidFill>
                <a:latin typeface="Montserrat"/>
                <a:ea typeface="Montserrat"/>
                <a:cs typeface="Montserrat"/>
                <a:sym typeface="Montserrat"/>
              </a:rPr>
              <a:t> office expenses and travel expenses.</a:t>
            </a:r>
            <a:br>
              <a:rPr b="1" lang="en" sz="1200">
                <a:solidFill>
                  <a:schemeClr val="dk1"/>
                </a:solidFill>
                <a:latin typeface="Montserrat"/>
                <a:ea typeface="Montserrat"/>
                <a:cs typeface="Montserrat"/>
                <a:sym typeface="Montserrat"/>
              </a:rPr>
            </a:b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This visual shows a headline KPI (% circularity), and 3 enabling KPI’s that can be tracked using minimum data. The 3 enabling KPI’s are:</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Circular inflow</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Circular outflow</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Lost potential</a:t>
            </a:r>
            <a:br>
              <a:rPr b="1" lang="en" sz="1200">
                <a:solidFill>
                  <a:schemeClr val="dk1"/>
                </a:solidFill>
                <a:latin typeface="Montserrat"/>
                <a:ea typeface="Montserrat"/>
                <a:cs typeface="Montserrat"/>
                <a:sym typeface="Montserrat"/>
              </a:rPr>
            </a:b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The information these indicators generate gfeeds directly into operational processes like: procurement, design etc.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826ca2833c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826ca2833c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This </a:t>
            </a:r>
            <a:r>
              <a:rPr b="1" lang="en" sz="1200">
                <a:solidFill>
                  <a:schemeClr val="dk1"/>
                </a:solidFill>
                <a:latin typeface="Montserrat"/>
                <a:ea typeface="Montserrat"/>
                <a:cs typeface="Montserrat"/>
                <a:sym typeface="Montserrat"/>
              </a:rPr>
              <a:t>slide shows how few data-points are required to generate clarity on circular inflow. The right side shows a screenshot right-out-of-CTI Tool. All you need to track is:</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material name</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weight</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composition data (% recycled, renewable content)</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flow type is for improving analytics capabilities and differentiating product from packaging data. For all data-points you can upload proof if you choose to do so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826ca2833c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826ca2833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Montserrat"/>
                <a:ea typeface="Montserrat"/>
                <a:cs typeface="Montserrat"/>
                <a:sym typeface="Montserrat"/>
              </a:rPr>
              <a:t>This slide shows how few data-points are required to generate clarity on circular outflow. The right side shows a screenshot right-out-of-CTI Tool. All you need to track is:</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material name</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weight</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flow type is for improving analytics capabilities and differentiating product from packaging data. </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recovery potential and the type of cycle that’s applicable</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Actual recovery data can be generated via a third-party database or uploaded based on company data</a:t>
            </a:r>
            <a:endParaRPr b="1"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For all data-points you can upload proof if you choose to do so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11.png"/><Relationship Id="rId4"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11.png"/><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 Id="rId3" Type="http://schemas.openxmlformats.org/officeDocument/2006/relationships/image" Target="../media/image11.png"/><Relationship Id="rId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p:cSld name="CUSTOM_2">
    <p:bg>
      <p:bgPr>
        <a:solidFill>
          <a:schemeClr val="dk2"/>
        </a:solidFill>
      </p:bgPr>
    </p:bg>
    <p:spTree>
      <p:nvGrpSpPr>
        <p:cNvPr id="57" name="Shape 57"/>
        <p:cNvGrpSpPr/>
        <p:nvPr/>
      </p:nvGrpSpPr>
      <p:grpSpPr>
        <a:xfrm>
          <a:off x="0" y="0"/>
          <a:ext cx="0" cy="0"/>
          <a:chOff x="0" y="0"/>
          <a:chExt cx="0" cy="0"/>
        </a:xfrm>
      </p:grpSpPr>
      <p:sp>
        <p:nvSpPr>
          <p:cNvPr id="58" name="Google Shape;58;p14"/>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9" name="Google Shape;59;p14"/>
          <p:cNvPicPr preferRelativeResize="0"/>
          <p:nvPr/>
        </p:nvPicPr>
        <p:blipFill rotWithShape="1">
          <a:blip r:embed="rId2">
            <a:alphaModFix/>
          </a:blip>
          <a:srcRect b="0" l="0" r="0" t="0"/>
          <a:stretch/>
        </p:blipFill>
        <p:spPr>
          <a:xfrm rot="-3894565">
            <a:off x="1476427" y="-533024"/>
            <a:ext cx="6191147" cy="61911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content">
  <p:cSld name="Tekst over beeld (background)">
    <p:bg>
      <p:bgPr>
        <a:solidFill>
          <a:srgbClr val="FFFFFF"/>
        </a:solidFill>
      </p:bgPr>
    </p:bg>
    <p:spTree>
      <p:nvGrpSpPr>
        <p:cNvPr id="60" name="Shape 60"/>
        <p:cNvGrpSpPr/>
        <p:nvPr/>
      </p:nvGrpSpPr>
      <p:grpSpPr>
        <a:xfrm>
          <a:off x="0" y="0"/>
          <a:ext cx="0" cy="0"/>
          <a:chOff x="0" y="0"/>
          <a:chExt cx="0" cy="0"/>
        </a:xfrm>
      </p:grpSpPr>
      <p:sp>
        <p:nvSpPr>
          <p:cNvPr id="61" name="Google Shape;61;p15"/>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5"/>
          <p:cNvSpPr txBox="1"/>
          <p:nvPr>
            <p:ph type="ctrTitle"/>
          </p:nvPr>
        </p:nvSpPr>
        <p:spPr>
          <a:xfrm>
            <a:off x="362275" y="445025"/>
            <a:ext cx="8421900" cy="526800"/>
          </a:xfrm>
          <a:prstGeom prst="rect">
            <a:avLst/>
          </a:prstGeom>
          <a:noFill/>
          <a:ln>
            <a:noFill/>
          </a:ln>
        </p:spPr>
        <p:txBody>
          <a:bodyPr anchorCtr="0" anchor="t" bIns="0" lIns="0" spcFirstLastPara="1" rIns="0" wrap="square" tIns="0">
            <a:noAutofit/>
          </a:bodyPr>
          <a:lstStyle>
            <a:lvl1pPr lvl="0" marR="0" rtl="0" algn="l">
              <a:lnSpc>
                <a:spcPct val="95348"/>
              </a:lnSpc>
              <a:spcBef>
                <a:spcPts val="0"/>
              </a:spcBef>
              <a:spcAft>
                <a:spcPts val="0"/>
              </a:spcAft>
              <a:buClr>
                <a:schemeClr val="dk2"/>
              </a:buClr>
              <a:buSzPts val="3000"/>
              <a:buFont typeface="Poppins"/>
              <a:buNone/>
              <a:defRPr b="1" i="0" sz="3000" u="none" cap="none" strike="noStrike">
                <a:solidFill>
                  <a:schemeClr val="dk2"/>
                </a:solidFill>
                <a:latin typeface="Poppins"/>
                <a:ea typeface="Poppins"/>
                <a:cs typeface="Poppins"/>
                <a:sym typeface="Poppi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63" name="Google Shape;63;p15"/>
          <p:cNvSpPr txBox="1"/>
          <p:nvPr>
            <p:ph idx="1" type="body"/>
          </p:nvPr>
        </p:nvSpPr>
        <p:spPr>
          <a:xfrm>
            <a:off x="361946" y="1236324"/>
            <a:ext cx="8422500" cy="24486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1400"/>
              <a:buFont typeface="Poppins"/>
              <a:buNone/>
              <a:defRPr i="0" u="none" cap="none" strike="noStrike">
                <a:solidFill>
                  <a:srgbClr val="000000"/>
                </a:solidFill>
                <a:latin typeface="Poppins"/>
                <a:ea typeface="Poppins"/>
                <a:cs typeface="Poppins"/>
                <a:sym typeface="Poppins"/>
              </a:defRPr>
            </a:lvl1pPr>
            <a:lvl2pPr indent="-304800" lvl="1" marL="914400" marR="0" rtl="0" algn="l">
              <a:lnSpc>
                <a:spcPct val="115000"/>
              </a:lnSpc>
              <a:spcBef>
                <a:spcPts val="600"/>
              </a:spcBef>
              <a:spcAft>
                <a:spcPts val="0"/>
              </a:spcAft>
              <a:buClr>
                <a:srgbClr val="000000"/>
              </a:buClr>
              <a:buSzPts val="1200"/>
              <a:buFont typeface="Poppins"/>
              <a:buChar char="∙"/>
              <a:defRPr i="0" u="none" cap="none" strike="noStrike">
                <a:solidFill>
                  <a:srgbClr val="000000"/>
                </a:solidFill>
                <a:latin typeface="Poppins"/>
                <a:ea typeface="Poppins"/>
                <a:cs typeface="Poppins"/>
                <a:sym typeface="Poppins"/>
              </a:defRPr>
            </a:lvl2pPr>
            <a:lvl3pPr indent="-298450" lvl="2" marL="1371600" marR="0" rtl="0" algn="l">
              <a:lnSpc>
                <a:spcPct val="115000"/>
              </a:lnSpc>
              <a:spcBef>
                <a:spcPts val="600"/>
              </a:spcBef>
              <a:spcAft>
                <a:spcPts val="0"/>
              </a:spcAft>
              <a:buClr>
                <a:srgbClr val="000000"/>
              </a:buClr>
              <a:buSzPts val="1100"/>
              <a:buFont typeface="Poppins"/>
              <a:buChar char="∙"/>
              <a:defRPr i="0" sz="1100" u="none" cap="none" strike="noStrike">
                <a:solidFill>
                  <a:srgbClr val="000000"/>
                </a:solidFill>
                <a:latin typeface="Poppins"/>
                <a:ea typeface="Poppins"/>
                <a:cs typeface="Poppins"/>
                <a:sym typeface="Poppins"/>
              </a:defRPr>
            </a:lvl3pPr>
            <a:lvl4pPr indent="-292100" lvl="3" marL="1828800" marR="0" rtl="0" algn="l">
              <a:lnSpc>
                <a:spcPct val="115000"/>
              </a:lnSpc>
              <a:spcBef>
                <a:spcPts val="600"/>
              </a:spcBef>
              <a:spcAft>
                <a:spcPts val="0"/>
              </a:spcAft>
              <a:buClr>
                <a:srgbClr val="000000"/>
              </a:buClr>
              <a:buSzPts val="1000"/>
              <a:buFont typeface="Poppins"/>
              <a:buChar char="∙"/>
              <a:defRPr i="0" u="none" cap="none" strike="noStrike">
                <a:solidFill>
                  <a:srgbClr val="000000"/>
                </a:solidFill>
                <a:latin typeface="Poppins"/>
                <a:ea typeface="Poppins"/>
                <a:cs typeface="Poppins"/>
                <a:sym typeface="Poppins"/>
              </a:defRPr>
            </a:lvl4pPr>
            <a:lvl5pPr indent="-285750" lvl="4" marL="2286000" marR="0" rtl="0" algn="l">
              <a:lnSpc>
                <a:spcPct val="115000"/>
              </a:lnSpc>
              <a:spcBef>
                <a:spcPts val="600"/>
              </a:spcBef>
              <a:spcAft>
                <a:spcPts val="0"/>
              </a:spcAft>
              <a:buClr>
                <a:srgbClr val="000000"/>
              </a:buClr>
              <a:buSzPts val="900"/>
              <a:buFont typeface="Poppins"/>
              <a:buChar char="∙"/>
              <a:defRPr i="0" sz="900" u="none" cap="none" strike="noStrike">
                <a:solidFill>
                  <a:srgbClr val="000000"/>
                </a:solidFill>
                <a:latin typeface="Poppins"/>
                <a:ea typeface="Poppins"/>
                <a:cs typeface="Poppins"/>
                <a:sym typeface="Poppins"/>
              </a:defRPr>
            </a:lvl5pPr>
            <a:lvl6pPr indent="-279400" lvl="5" marL="2743200" marR="0" rtl="0" algn="l">
              <a:lnSpc>
                <a:spcPct val="115000"/>
              </a:lnSpc>
              <a:spcBef>
                <a:spcPts val="600"/>
              </a:spcBef>
              <a:spcAft>
                <a:spcPts val="0"/>
              </a:spcAft>
              <a:buClr>
                <a:srgbClr val="000000"/>
              </a:buClr>
              <a:buSzPts val="800"/>
              <a:buFont typeface="Poppins"/>
              <a:buChar char="∙"/>
              <a:defRPr i="0" sz="800" u="none" cap="none" strike="noStrike">
                <a:solidFill>
                  <a:srgbClr val="000000"/>
                </a:solidFill>
                <a:latin typeface="Poppins"/>
                <a:ea typeface="Poppins"/>
                <a:cs typeface="Poppins"/>
                <a:sym typeface="Poppins"/>
              </a:defRPr>
            </a:lvl6pPr>
            <a:lvl7pPr indent="-273050" lvl="6" marL="3200400" marR="0" rtl="0" algn="l">
              <a:lnSpc>
                <a:spcPct val="115000"/>
              </a:lnSpc>
              <a:spcBef>
                <a:spcPts val="600"/>
              </a:spcBef>
              <a:spcAft>
                <a:spcPts val="0"/>
              </a:spcAft>
              <a:buClr>
                <a:srgbClr val="000000"/>
              </a:buClr>
              <a:buSzPts val="700"/>
              <a:buFont typeface="Poppins"/>
              <a:buChar char="∙"/>
              <a:defRPr i="0" sz="700" u="none" cap="none" strike="noStrike">
                <a:solidFill>
                  <a:srgbClr val="000000"/>
                </a:solidFill>
                <a:latin typeface="Poppins"/>
                <a:ea typeface="Poppins"/>
                <a:cs typeface="Poppins"/>
                <a:sym typeface="Poppins"/>
              </a:defRPr>
            </a:lvl7pPr>
            <a:lvl8pPr indent="-266700" lvl="7" marL="3657600" marR="0" rtl="0" algn="l">
              <a:lnSpc>
                <a:spcPct val="115000"/>
              </a:lnSpc>
              <a:spcBef>
                <a:spcPts val="600"/>
              </a:spcBef>
              <a:spcAft>
                <a:spcPts val="0"/>
              </a:spcAft>
              <a:buClr>
                <a:srgbClr val="000000"/>
              </a:buClr>
              <a:buSzPts val="600"/>
              <a:buFont typeface="Poppins"/>
              <a:buChar char="∙"/>
              <a:defRPr i="0" sz="600" u="none" cap="none" strike="noStrike">
                <a:solidFill>
                  <a:srgbClr val="000000"/>
                </a:solidFill>
                <a:latin typeface="Poppins"/>
                <a:ea typeface="Poppins"/>
                <a:cs typeface="Poppins"/>
                <a:sym typeface="Poppins"/>
              </a:defRPr>
            </a:lvl8pPr>
            <a:lvl9pPr indent="-260350" lvl="8" marL="4114800" marR="0" rtl="0" algn="l">
              <a:lnSpc>
                <a:spcPct val="115000"/>
              </a:lnSpc>
              <a:spcBef>
                <a:spcPts val="600"/>
              </a:spcBef>
              <a:spcAft>
                <a:spcPts val="600"/>
              </a:spcAft>
              <a:buClr>
                <a:srgbClr val="000000"/>
              </a:buClr>
              <a:buSzPts val="500"/>
              <a:buFont typeface="Poppins"/>
              <a:buChar char="∙"/>
              <a:defRPr i="0" sz="500" u="none" cap="none" strike="noStrike">
                <a:solidFill>
                  <a:srgbClr val="000000"/>
                </a:solidFill>
                <a:latin typeface="Poppins"/>
                <a:ea typeface="Poppins"/>
                <a:cs typeface="Poppins"/>
                <a:sym typeface="Poppins"/>
              </a:defRPr>
            </a:lvl9pPr>
          </a:lstStyle>
          <a:p/>
        </p:txBody>
      </p:sp>
      <p:cxnSp>
        <p:nvCxnSpPr>
          <p:cNvPr id="64" name="Google Shape;64;p15"/>
          <p:cNvCxnSpPr/>
          <p:nvPr/>
        </p:nvCxnSpPr>
        <p:spPr>
          <a:xfrm>
            <a:off x="362275" y="1002869"/>
            <a:ext cx="8428500" cy="0"/>
          </a:xfrm>
          <a:prstGeom prst="straightConnector1">
            <a:avLst/>
          </a:prstGeom>
          <a:noFill/>
          <a:ln cap="flat" cmpd="sng" w="76200">
            <a:solidFill>
              <a:schemeClr val="accent2"/>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chemeClr val="accent5"/>
        </a:solidFill>
      </p:bgPr>
    </p:bg>
    <p:spTree>
      <p:nvGrpSpPr>
        <p:cNvPr id="65" name="Shape 65"/>
        <p:cNvGrpSpPr/>
        <p:nvPr/>
      </p:nvGrpSpPr>
      <p:grpSpPr>
        <a:xfrm>
          <a:off x="0" y="0"/>
          <a:ext cx="0" cy="0"/>
          <a:chOff x="0" y="0"/>
          <a:chExt cx="0" cy="0"/>
        </a:xfrm>
      </p:grpSpPr>
      <p:sp>
        <p:nvSpPr>
          <p:cNvPr id="66" name="Google Shape;66;p16"/>
          <p:cNvSpPr txBox="1"/>
          <p:nvPr>
            <p:ph type="ctrTitle"/>
          </p:nvPr>
        </p:nvSpPr>
        <p:spPr>
          <a:xfrm>
            <a:off x="1601025" y="1756500"/>
            <a:ext cx="5942100" cy="1630500"/>
          </a:xfrm>
          <a:prstGeom prst="rect">
            <a:avLst/>
          </a:prstGeom>
          <a:noFill/>
          <a:ln>
            <a:noFill/>
          </a:ln>
        </p:spPr>
        <p:txBody>
          <a:bodyPr anchorCtr="0" anchor="ctr" bIns="0" lIns="0" spcFirstLastPara="1" rIns="0" wrap="square" tIns="0">
            <a:noAutofit/>
          </a:bodyPr>
          <a:lstStyle>
            <a:lvl1pPr lvl="0" rtl="0" algn="ctr">
              <a:lnSpc>
                <a:spcPct val="105882"/>
              </a:lnSpc>
              <a:spcBef>
                <a:spcPts val="0"/>
              </a:spcBef>
              <a:spcAft>
                <a:spcPts val="0"/>
              </a:spcAft>
              <a:buClr>
                <a:srgbClr val="FFFFFF"/>
              </a:buClr>
              <a:buSzPts val="3600"/>
              <a:buFont typeface="Montserrat SemiBold"/>
              <a:buNone/>
              <a:defRPr sz="3600">
                <a:solidFill>
                  <a:srgbClr val="FFFFFF"/>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
        <p:nvSpPr>
          <p:cNvPr id="67" name="Google Shape;67;p16"/>
          <p:cNvSpPr txBox="1"/>
          <p:nvPr>
            <p:ph idx="1" type="subTitle"/>
          </p:nvPr>
        </p:nvSpPr>
        <p:spPr>
          <a:xfrm>
            <a:off x="2463975" y="3455875"/>
            <a:ext cx="4215900" cy="792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68" name="Google Shape;68;p1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 name="Shape 69"/>
        <p:cNvGrpSpPr/>
        <p:nvPr/>
      </p:nvGrpSpPr>
      <p:grpSpPr>
        <a:xfrm>
          <a:off x="0" y="0"/>
          <a:ext cx="0" cy="0"/>
          <a:chOff x="0" y="0"/>
          <a:chExt cx="0" cy="0"/>
        </a:xfrm>
      </p:grpSpPr>
      <p:sp>
        <p:nvSpPr>
          <p:cNvPr id="70" name="Google Shape;70;p17"/>
          <p:cNvSpPr txBox="1"/>
          <p:nvPr>
            <p:ph type="ctrTitle"/>
          </p:nvPr>
        </p:nvSpPr>
        <p:spPr>
          <a:xfrm>
            <a:off x="1601025" y="1756500"/>
            <a:ext cx="5942100" cy="1630500"/>
          </a:xfrm>
          <a:prstGeom prst="rect">
            <a:avLst/>
          </a:prstGeom>
          <a:noFill/>
          <a:ln>
            <a:noFill/>
          </a:ln>
        </p:spPr>
        <p:txBody>
          <a:bodyPr anchorCtr="0" anchor="ctr" bIns="0" lIns="0" spcFirstLastPara="1" rIns="0" wrap="square" tIns="0">
            <a:noAutofit/>
          </a:bodyPr>
          <a:lstStyle>
            <a:lvl1pPr lvl="0" rtl="0" algn="ctr">
              <a:lnSpc>
                <a:spcPct val="105882"/>
              </a:lnSpc>
              <a:spcBef>
                <a:spcPts val="0"/>
              </a:spcBef>
              <a:spcAft>
                <a:spcPts val="0"/>
              </a:spcAft>
              <a:buClr>
                <a:srgbClr val="FFFFFF"/>
              </a:buClr>
              <a:buSzPts val="3600"/>
              <a:buFont typeface="Montserrat SemiBold"/>
              <a:buNone/>
              <a:defRPr sz="3600">
                <a:solidFill>
                  <a:srgbClr val="FFFFFF"/>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
        <p:nvSpPr>
          <p:cNvPr id="71" name="Google Shape;71;p17"/>
          <p:cNvSpPr txBox="1"/>
          <p:nvPr>
            <p:ph idx="1" type="subTitle"/>
          </p:nvPr>
        </p:nvSpPr>
        <p:spPr>
          <a:xfrm>
            <a:off x="2463975" y="3455875"/>
            <a:ext cx="4215900" cy="792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pic>
        <p:nvPicPr>
          <p:cNvPr id="72" name="Google Shape;72;p17"/>
          <p:cNvPicPr preferRelativeResize="0"/>
          <p:nvPr/>
        </p:nvPicPr>
        <p:blipFill rotWithShape="1">
          <a:blip r:embed="rId2">
            <a:alphaModFix/>
          </a:blip>
          <a:srcRect b="0" l="0" r="0" t="0"/>
          <a:stretch/>
        </p:blipFill>
        <p:spPr>
          <a:xfrm>
            <a:off x="190823" y="4454793"/>
            <a:ext cx="545589" cy="545589"/>
          </a:xfrm>
          <a:prstGeom prst="rect">
            <a:avLst/>
          </a:prstGeom>
          <a:noFill/>
          <a:ln>
            <a:noFill/>
          </a:ln>
        </p:spPr>
      </p:pic>
      <p:sp>
        <p:nvSpPr>
          <p:cNvPr id="73" name="Google Shape;73;p17"/>
          <p:cNvSpPr txBox="1"/>
          <p:nvPr>
            <p:ph idx="12" type="sldNum"/>
          </p:nvPr>
        </p:nvSpPr>
        <p:spPr>
          <a:xfrm>
            <a:off x="8556896" y="474990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17"/>
          <p:cNvPicPr preferRelativeResize="0"/>
          <p:nvPr/>
        </p:nvPicPr>
        <p:blipFill rotWithShape="1">
          <a:blip r:embed="rId3">
            <a:alphaModFix/>
          </a:blip>
          <a:srcRect b="26443" l="0" r="0" t="0"/>
          <a:stretch/>
        </p:blipFill>
        <p:spPr>
          <a:xfrm>
            <a:off x="113" y="-143100"/>
            <a:ext cx="9143999" cy="5286600"/>
          </a:xfrm>
          <a:prstGeom prst="rect">
            <a:avLst/>
          </a:prstGeom>
          <a:noFill/>
          <a:ln>
            <a:noFill/>
          </a:ln>
        </p:spPr>
      </p:pic>
      <p:sp>
        <p:nvSpPr>
          <p:cNvPr id="75" name="Google Shape;75;p17"/>
          <p:cNvSpPr/>
          <p:nvPr/>
        </p:nvSpPr>
        <p:spPr>
          <a:xfrm>
            <a:off x="38" y="-143093"/>
            <a:ext cx="9144000" cy="5286600"/>
          </a:xfrm>
          <a:prstGeom prst="rect">
            <a:avLst/>
          </a:prstGeom>
          <a:solidFill>
            <a:srgbClr val="000000">
              <a:alpha val="345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7"/>
          <p:cNvSpPr txBox="1"/>
          <p:nvPr/>
        </p:nvSpPr>
        <p:spPr>
          <a:xfrm>
            <a:off x="8416709" y="4682976"/>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0000"/>
                </a:solidFill>
                <a:latin typeface="Montserrat"/>
                <a:ea typeface="Montserrat"/>
                <a:cs typeface="Montserrat"/>
                <a:sym typeface="Montserrat"/>
              </a:rPr>
              <a:t>‹#›</a:t>
            </a:fld>
            <a:endParaRPr b="1"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p:cSld name="Afsluiting_1_1_1">
    <p:bg>
      <p:bgPr>
        <a:blipFill>
          <a:blip r:embed="rId2">
            <a:alphaModFix/>
          </a:blip>
          <a:stretch>
            <a:fillRect/>
          </a:stretch>
        </a:blipFill>
      </p:bgPr>
    </p:bg>
    <p:spTree>
      <p:nvGrpSpPr>
        <p:cNvPr id="77" name="Shape 77"/>
        <p:cNvGrpSpPr/>
        <p:nvPr/>
      </p:nvGrpSpPr>
      <p:grpSpPr>
        <a:xfrm>
          <a:off x="0" y="0"/>
          <a:ext cx="0" cy="0"/>
          <a:chOff x="0" y="0"/>
          <a:chExt cx="0" cy="0"/>
        </a:xfrm>
      </p:grpSpPr>
      <p:pic>
        <p:nvPicPr>
          <p:cNvPr id="78" name="Google Shape;78;p18"/>
          <p:cNvPicPr preferRelativeResize="0"/>
          <p:nvPr/>
        </p:nvPicPr>
        <p:blipFill rotWithShape="1">
          <a:blip r:embed="rId3">
            <a:alphaModFix/>
          </a:blip>
          <a:srcRect b="26443" l="0" r="0" t="0"/>
          <a:stretch/>
        </p:blipFill>
        <p:spPr>
          <a:xfrm>
            <a:off x="0" y="-151500"/>
            <a:ext cx="9143999" cy="5286600"/>
          </a:xfrm>
          <a:prstGeom prst="rect">
            <a:avLst/>
          </a:prstGeom>
          <a:noFill/>
          <a:ln>
            <a:noFill/>
          </a:ln>
        </p:spPr>
      </p:pic>
      <p:sp>
        <p:nvSpPr>
          <p:cNvPr id="79" name="Google Shape;79;p18"/>
          <p:cNvSpPr/>
          <p:nvPr/>
        </p:nvSpPr>
        <p:spPr>
          <a:xfrm>
            <a:off x="25" y="-143050"/>
            <a:ext cx="9144000" cy="5286600"/>
          </a:xfrm>
          <a:prstGeom prst="rect">
            <a:avLst/>
          </a:prstGeom>
          <a:solidFill>
            <a:srgbClr val="000000">
              <a:alpha val="345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8"/>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p18"/>
          <p:cNvSpPr txBox="1"/>
          <p:nvPr>
            <p:ph type="ctrTitle"/>
          </p:nvPr>
        </p:nvSpPr>
        <p:spPr>
          <a:xfrm>
            <a:off x="362276" y="1642150"/>
            <a:ext cx="7483200" cy="788700"/>
          </a:xfrm>
          <a:prstGeom prst="rect">
            <a:avLst/>
          </a:prstGeom>
          <a:noFill/>
          <a:ln>
            <a:noFill/>
          </a:ln>
        </p:spPr>
        <p:txBody>
          <a:bodyPr anchorCtr="0" anchor="t" bIns="0" lIns="0" spcFirstLastPara="1" rIns="0" wrap="square" tIns="0">
            <a:noAutofit/>
          </a:bodyPr>
          <a:lstStyle>
            <a:lvl1pPr lvl="0" marR="0" rtl="0" algn="l">
              <a:lnSpc>
                <a:spcPct val="95348"/>
              </a:lnSpc>
              <a:spcBef>
                <a:spcPts val="0"/>
              </a:spcBef>
              <a:spcAft>
                <a:spcPts val="0"/>
              </a:spcAft>
              <a:buClr>
                <a:schemeClr val="lt1"/>
              </a:buClr>
              <a:buSzPts val="6000"/>
              <a:buFont typeface="Poppins"/>
              <a:buNone/>
              <a:defRPr b="1" i="0" sz="6000" u="none" cap="none" strike="noStrike">
                <a:solidFill>
                  <a:schemeClr val="lt1"/>
                </a:solidFill>
                <a:latin typeface="Poppins"/>
                <a:ea typeface="Poppins"/>
                <a:cs typeface="Poppins"/>
                <a:sym typeface="Poppi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pic>
        <p:nvPicPr>
          <p:cNvPr id="82" name="Google Shape;82;p18"/>
          <p:cNvPicPr preferRelativeResize="0"/>
          <p:nvPr/>
        </p:nvPicPr>
        <p:blipFill rotWithShape="1">
          <a:blip r:embed="rId4">
            <a:alphaModFix/>
          </a:blip>
          <a:srcRect b="0" l="0" r="0" t="0"/>
          <a:stretch/>
        </p:blipFill>
        <p:spPr>
          <a:xfrm>
            <a:off x="190823" y="4454793"/>
            <a:ext cx="545589" cy="545589"/>
          </a:xfrm>
          <a:prstGeom prst="rect">
            <a:avLst/>
          </a:prstGeom>
          <a:noFill/>
          <a:ln>
            <a:noFill/>
          </a:ln>
        </p:spPr>
      </p:pic>
      <p:sp>
        <p:nvSpPr>
          <p:cNvPr id="83" name="Google Shape;83;p18"/>
          <p:cNvSpPr txBox="1"/>
          <p:nvPr/>
        </p:nvSpPr>
        <p:spPr>
          <a:xfrm>
            <a:off x="1225" y="4705524"/>
            <a:ext cx="9144000" cy="43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50"/>
              <a:buFont typeface="Arial"/>
              <a:buNone/>
            </a:pPr>
            <a:r>
              <a:rPr b="0" i="0" lang="en" sz="1150" u="none" cap="none" strike="noStrike">
                <a:solidFill>
                  <a:srgbClr val="FFFFFF"/>
                </a:solidFill>
                <a:latin typeface="Montserrat Light"/>
                <a:ea typeface="Montserrat Light"/>
                <a:cs typeface="Montserrat Light"/>
                <a:sym typeface="Montserrat Light"/>
              </a:rPr>
              <a:t>© 2021 Circular IQ</a:t>
            </a:r>
            <a:endParaRPr b="0" i="0" sz="1400" u="none" cap="none" strike="noStrike">
              <a:solidFill>
                <a:srgbClr val="FFFFFF"/>
              </a:solidFill>
              <a:latin typeface="Montserrat Light"/>
              <a:ea typeface="Montserrat Light"/>
              <a:cs typeface="Montserrat Light"/>
              <a:sym typeface="Montserrat Light"/>
            </a:endParaRPr>
          </a:p>
        </p:txBody>
      </p:sp>
      <p:cxnSp>
        <p:nvCxnSpPr>
          <p:cNvPr id="84" name="Google Shape;84;p18"/>
          <p:cNvCxnSpPr/>
          <p:nvPr/>
        </p:nvCxnSpPr>
        <p:spPr>
          <a:xfrm>
            <a:off x="362275" y="389300"/>
            <a:ext cx="8499600" cy="0"/>
          </a:xfrm>
          <a:prstGeom prst="straightConnector1">
            <a:avLst/>
          </a:prstGeom>
          <a:noFill/>
          <a:ln cap="flat" cmpd="sng" w="76200">
            <a:solidFill>
              <a:srgbClr val="FFFFFF"/>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1_1">
    <p:bg>
      <p:bgPr>
        <a:solidFill>
          <a:schemeClr val="dk2"/>
        </a:solidFill>
      </p:bgPr>
    </p:bg>
    <p:spTree>
      <p:nvGrpSpPr>
        <p:cNvPr id="85" name="Shape 85"/>
        <p:cNvGrpSpPr/>
        <p:nvPr/>
      </p:nvGrpSpPr>
      <p:grpSpPr>
        <a:xfrm>
          <a:off x="0" y="0"/>
          <a:ext cx="0" cy="0"/>
          <a:chOff x="0" y="0"/>
          <a:chExt cx="0" cy="0"/>
        </a:xfrm>
      </p:grpSpPr>
      <p:sp>
        <p:nvSpPr>
          <p:cNvPr id="86" name="Google Shape;86;p19"/>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 name="Google Shape;87;p19"/>
          <p:cNvPicPr preferRelativeResize="0"/>
          <p:nvPr/>
        </p:nvPicPr>
        <p:blipFill>
          <a:blip r:embed="rId2">
            <a:alphaModFix/>
          </a:blip>
          <a:stretch>
            <a:fillRect/>
          </a:stretch>
        </p:blipFill>
        <p:spPr>
          <a:xfrm rot="-2700006">
            <a:off x="2364055" y="272267"/>
            <a:ext cx="4415891" cy="441589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chemeClr val="accent5"/>
        </a:solidFill>
      </p:bgPr>
    </p:bg>
    <p:spTree>
      <p:nvGrpSpPr>
        <p:cNvPr id="95" name="Shape 95"/>
        <p:cNvGrpSpPr/>
        <p:nvPr/>
      </p:nvGrpSpPr>
      <p:grpSpPr>
        <a:xfrm>
          <a:off x="0" y="0"/>
          <a:ext cx="0" cy="0"/>
          <a:chOff x="0" y="0"/>
          <a:chExt cx="0" cy="0"/>
        </a:xfrm>
      </p:grpSpPr>
      <p:sp>
        <p:nvSpPr>
          <p:cNvPr id="96" name="Google Shape;96;p21"/>
          <p:cNvSpPr txBox="1"/>
          <p:nvPr>
            <p:ph type="ctrTitle"/>
          </p:nvPr>
        </p:nvSpPr>
        <p:spPr>
          <a:xfrm>
            <a:off x="1601025" y="1756500"/>
            <a:ext cx="5942100" cy="1630500"/>
          </a:xfrm>
          <a:prstGeom prst="rect">
            <a:avLst/>
          </a:prstGeom>
          <a:noFill/>
          <a:ln>
            <a:noFill/>
          </a:ln>
        </p:spPr>
        <p:txBody>
          <a:bodyPr anchorCtr="0" anchor="ctr" bIns="0" lIns="0" spcFirstLastPara="1" rIns="0" wrap="square" tIns="0">
            <a:noAutofit/>
          </a:bodyPr>
          <a:lstStyle>
            <a:lvl1pPr lvl="0" rtl="0" algn="ctr">
              <a:lnSpc>
                <a:spcPct val="105882"/>
              </a:lnSpc>
              <a:spcBef>
                <a:spcPts val="0"/>
              </a:spcBef>
              <a:spcAft>
                <a:spcPts val="0"/>
              </a:spcAft>
              <a:buClr>
                <a:srgbClr val="FFFFFF"/>
              </a:buClr>
              <a:buSzPts val="3600"/>
              <a:buFont typeface="Montserrat SemiBold"/>
              <a:buNone/>
              <a:defRPr sz="3600">
                <a:solidFill>
                  <a:srgbClr val="FFFFFF"/>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
        <p:nvSpPr>
          <p:cNvPr id="97" name="Google Shape;97;p21"/>
          <p:cNvSpPr txBox="1"/>
          <p:nvPr>
            <p:ph idx="1" type="subTitle"/>
          </p:nvPr>
        </p:nvSpPr>
        <p:spPr>
          <a:xfrm>
            <a:off x="2463975" y="3455875"/>
            <a:ext cx="4215900" cy="792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98" name="Google Shape;98;p21"/>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p:cSld name="Afsluiting_1_1_1">
    <p:bg>
      <p:bgPr>
        <a:blipFill>
          <a:blip r:embed="rId2">
            <a:alphaModFix/>
          </a:blip>
          <a:stretch>
            <a:fillRect/>
          </a:stretch>
        </a:blipFill>
      </p:bgPr>
    </p:bg>
    <p:spTree>
      <p:nvGrpSpPr>
        <p:cNvPr id="99" name="Shape 99"/>
        <p:cNvGrpSpPr/>
        <p:nvPr/>
      </p:nvGrpSpPr>
      <p:grpSpPr>
        <a:xfrm>
          <a:off x="0" y="0"/>
          <a:ext cx="0" cy="0"/>
          <a:chOff x="0" y="0"/>
          <a:chExt cx="0" cy="0"/>
        </a:xfrm>
      </p:grpSpPr>
      <p:pic>
        <p:nvPicPr>
          <p:cNvPr id="100" name="Google Shape;100;p22"/>
          <p:cNvPicPr preferRelativeResize="0"/>
          <p:nvPr/>
        </p:nvPicPr>
        <p:blipFill rotWithShape="1">
          <a:blip r:embed="rId3">
            <a:alphaModFix/>
          </a:blip>
          <a:srcRect b="26443" l="0" r="0" t="0"/>
          <a:stretch/>
        </p:blipFill>
        <p:spPr>
          <a:xfrm>
            <a:off x="0" y="-151500"/>
            <a:ext cx="9143999" cy="5286600"/>
          </a:xfrm>
          <a:prstGeom prst="rect">
            <a:avLst/>
          </a:prstGeom>
          <a:noFill/>
          <a:ln>
            <a:noFill/>
          </a:ln>
        </p:spPr>
      </p:pic>
      <p:sp>
        <p:nvSpPr>
          <p:cNvPr id="101" name="Google Shape;101;p22"/>
          <p:cNvSpPr/>
          <p:nvPr/>
        </p:nvSpPr>
        <p:spPr>
          <a:xfrm>
            <a:off x="25" y="-143050"/>
            <a:ext cx="9144000" cy="5286600"/>
          </a:xfrm>
          <a:prstGeom prst="rect">
            <a:avLst/>
          </a:prstGeom>
          <a:solidFill>
            <a:srgbClr val="000000">
              <a:alpha val="3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2"/>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103" name="Google Shape;103;p22"/>
          <p:cNvSpPr txBox="1"/>
          <p:nvPr>
            <p:ph type="ctrTitle"/>
          </p:nvPr>
        </p:nvSpPr>
        <p:spPr>
          <a:xfrm>
            <a:off x="362276" y="1642150"/>
            <a:ext cx="7483200" cy="788700"/>
          </a:xfrm>
          <a:prstGeom prst="rect">
            <a:avLst/>
          </a:prstGeom>
          <a:noFill/>
          <a:ln>
            <a:noFill/>
          </a:ln>
        </p:spPr>
        <p:txBody>
          <a:bodyPr anchorCtr="0" anchor="t" bIns="0" lIns="0" spcFirstLastPara="1" rIns="0" wrap="square" tIns="0">
            <a:noAutofit/>
          </a:bodyPr>
          <a:lstStyle>
            <a:lvl1pPr lvl="0" marR="0" rtl="0" algn="l">
              <a:lnSpc>
                <a:spcPct val="95348"/>
              </a:lnSpc>
              <a:spcBef>
                <a:spcPts val="0"/>
              </a:spcBef>
              <a:spcAft>
                <a:spcPts val="0"/>
              </a:spcAft>
              <a:buClr>
                <a:schemeClr val="lt1"/>
              </a:buClr>
              <a:buSzPts val="6000"/>
              <a:buFont typeface="Poppins"/>
              <a:buNone/>
              <a:defRPr b="1" i="0" sz="6000" u="none" cap="none" strike="noStrike">
                <a:solidFill>
                  <a:schemeClr val="lt1"/>
                </a:solidFill>
                <a:latin typeface="Poppins"/>
                <a:ea typeface="Poppins"/>
                <a:cs typeface="Poppins"/>
                <a:sym typeface="Poppi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pic>
        <p:nvPicPr>
          <p:cNvPr id="104" name="Google Shape;104;p22"/>
          <p:cNvPicPr preferRelativeResize="0"/>
          <p:nvPr/>
        </p:nvPicPr>
        <p:blipFill rotWithShape="1">
          <a:blip r:embed="rId4">
            <a:alphaModFix/>
          </a:blip>
          <a:srcRect b="0" l="0" r="0" t="0"/>
          <a:stretch/>
        </p:blipFill>
        <p:spPr>
          <a:xfrm>
            <a:off x="190823" y="4454793"/>
            <a:ext cx="545589" cy="545589"/>
          </a:xfrm>
          <a:prstGeom prst="rect">
            <a:avLst/>
          </a:prstGeom>
          <a:noFill/>
          <a:ln>
            <a:noFill/>
          </a:ln>
        </p:spPr>
      </p:pic>
      <p:sp>
        <p:nvSpPr>
          <p:cNvPr id="105" name="Google Shape;105;p22"/>
          <p:cNvSpPr txBox="1"/>
          <p:nvPr/>
        </p:nvSpPr>
        <p:spPr>
          <a:xfrm>
            <a:off x="1225" y="4705524"/>
            <a:ext cx="9144000" cy="43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50"/>
              <a:buFont typeface="Arial"/>
              <a:buNone/>
            </a:pPr>
            <a:r>
              <a:rPr b="0" i="0" lang="en" sz="1150" u="none" cap="none" strike="noStrike">
                <a:solidFill>
                  <a:srgbClr val="FFFFFF"/>
                </a:solidFill>
                <a:latin typeface="Montserrat Light"/>
                <a:ea typeface="Montserrat Light"/>
                <a:cs typeface="Montserrat Light"/>
                <a:sym typeface="Montserrat Light"/>
              </a:rPr>
              <a:t>© 2022 Circular IQ</a:t>
            </a:r>
            <a:endParaRPr b="0" i="0" sz="1400" u="none" cap="none" strike="noStrike">
              <a:solidFill>
                <a:srgbClr val="FFFFFF"/>
              </a:solidFill>
              <a:latin typeface="Montserrat Light"/>
              <a:ea typeface="Montserrat Light"/>
              <a:cs typeface="Montserrat Light"/>
              <a:sym typeface="Montserrat Light"/>
            </a:endParaRPr>
          </a:p>
        </p:txBody>
      </p:sp>
      <p:cxnSp>
        <p:nvCxnSpPr>
          <p:cNvPr id="106" name="Google Shape;106;p22"/>
          <p:cNvCxnSpPr/>
          <p:nvPr/>
        </p:nvCxnSpPr>
        <p:spPr>
          <a:xfrm>
            <a:off x="362275" y="389300"/>
            <a:ext cx="8499600" cy="0"/>
          </a:xfrm>
          <a:prstGeom prst="straightConnector1">
            <a:avLst/>
          </a:prstGeom>
          <a:noFill/>
          <a:ln cap="flat" cmpd="sng" w="76200">
            <a:solidFill>
              <a:srgbClr val="FFFFFF"/>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content">
  <p:cSld name="Tekst over beeld (background)">
    <p:bg>
      <p:bgPr>
        <a:solidFill>
          <a:srgbClr val="FFFFFF"/>
        </a:solidFill>
      </p:bgPr>
    </p:bg>
    <p:spTree>
      <p:nvGrpSpPr>
        <p:cNvPr id="107" name="Shape 107"/>
        <p:cNvGrpSpPr/>
        <p:nvPr/>
      </p:nvGrpSpPr>
      <p:grpSpPr>
        <a:xfrm>
          <a:off x="0" y="0"/>
          <a:ext cx="0" cy="0"/>
          <a:chOff x="0" y="0"/>
          <a:chExt cx="0" cy="0"/>
        </a:xfrm>
      </p:grpSpPr>
      <p:sp>
        <p:nvSpPr>
          <p:cNvPr id="108" name="Google Shape;108;p23"/>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109" name="Google Shape;109;p23"/>
          <p:cNvSpPr txBox="1"/>
          <p:nvPr>
            <p:ph type="ctrTitle"/>
          </p:nvPr>
        </p:nvSpPr>
        <p:spPr>
          <a:xfrm>
            <a:off x="362275" y="445025"/>
            <a:ext cx="8421900" cy="526800"/>
          </a:xfrm>
          <a:prstGeom prst="rect">
            <a:avLst/>
          </a:prstGeom>
          <a:noFill/>
          <a:ln>
            <a:noFill/>
          </a:ln>
        </p:spPr>
        <p:txBody>
          <a:bodyPr anchorCtr="0" anchor="t" bIns="0" lIns="0" spcFirstLastPara="1" rIns="0" wrap="square" tIns="0">
            <a:noAutofit/>
          </a:bodyPr>
          <a:lstStyle>
            <a:lvl1pPr lvl="0" marR="0" rtl="0" algn="l">
              <a:lnSpc>
                <a:spcPct val="95348"/>
              </a:lnSpc>
              <a:spcBef>
                <a:spcPts val="0"/>
              </a:spcBef>
              <a:spcAft>
                <a:spcPts val="0"/>
              </a:spcAft>
              <a:buClr>
                <a:schemeClr val="dk2"/>
              </a:buClr>
              <a:buSzPts val="3000"/>
              <a:buFont typeface="Poppins"/>
              <a:buNone/>
              <a:defRPr b="1" i="0" sz="3000" u="none" cap="none" strike="noStrike">
                <a:solidFill>
                  <a:schemeClr val="dk2"/>
                </a:solidFill>
                <a:latin typeface="Poppins"/>
                <a:ea typeface="Poppins"/>
                <a:cs typeface="Poppins"/>
                <a:sym typeface="Poppi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10" name="Google Shape;110;p23"/>
          <p:cNvSpPr txBox="1"/>
          <p:nvPr>
            <p:ph idx="1" type="body"/>
          </p:nvPr>
        </p:nvSpPr>
        <p:spPr>
          <a:xfrm>
            <a:off x="361946" y="1236324"/>
            <a:ext cx="8422500" cy="24486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1400"/>
              <a:buFont typeface="Poppins"/>
              <a:buNone/>
              <a:defRPr i="0" u="none" cap="none" strike="noStrike">
                <a:solidFill>
                  <a:srgbClr val="000000"/>
                </a:solidFill>
                <a:latin typeface="Poppins"/>
                <a:ea typeface="Poppins"/>
                <a:cs typeface="Poppins"/>
                <a:sym typeface="Poppins"/>
              </a:defRPr>
            </a:lvl1pPr>
            <a:lvl2pPr indent="-304800" lvl="1" marL="914400" marR="0" rtl="0" algn="l">
              <a:lnSpc>
                <a:spcPct val="115000"/>
              </a:lnSpc>
              <a:spcBef>
                <a:spcPts val="600"/>
              </a:spcBef>
              <a:spcAft>
                <a:spcPts val="0"/>
              </a:spcAft>
              <a:buClr>
                <a:srgbClr val="000000"/>
              </a:buClr>
              <a:buSzPts val="1200"/>
              <a:buFont typeface="Poppins"/>
              <a:buChar char="∙"/>
              <a:defRPr i="0" u="none" cap="none" strike="noStrike">
                <a:solidFill>
                  <a:srgbClr val="000000"/>
                </a:solidFill>
                <a:latin typeface="Poppins"/>
                <a:ea typeface="Poppins"/>
                <a:cs typeface="Poppins"/>
                <a:sym typeface="Poppins"/>
              </a:defRPr>
            </a:lvl2pPr>
            <a:lvl3pPr indent="-298450" lvl="2" marL="1371600" marR="0" rtl="0" algn="l">
              <a:lnSpc>
                <a:spcPct val="115000"/>
              </a:lnSpc>
              <a:spcBef>
                <a:spcPts val="600"/>
              </a:spcBef>
              <a:spcAft>
                <a:spcPts val="0"/>
              </a:spcAft>
              <a:buClr>
                <a:srgbClr val="000000"/>
              </a:buClr>
              <a:buSzPts val="1100"/>
              <a:buFont typeface="Poppins"/>
              <a:buChar char="∙"/>
              <a:defRPr i="0" sz="1100" u="none" cap="none" strike="noStrike">
                <a:solidFill>
                  <a:srgbClr val="000000"/>
                </a:solidFill>
                <a:latin typeface="Poppins"/>
                <a:ea typeface="Poppins"/>
                <a:cs typeface="Poppins"/>
                <a:sym typeface="Poppins"/>
              </a:defRPr>
            </a:lvl3pPr>
            <a:lvl4pPr indent="-292100" lvl="3" marL="1828800" marR="0" rtl="0" algn="l">
              <a:lnSpc>
                <a:spcPct val="115000"/>
              </a:lnSpc>
              <a:spcBef>
                <a:spcPts val="600"/>
              </a:spcBef>
              <a:spcAft>
                <a:spcPts val="0"/>
              </a:spcAft>
              <a:buClr>
                <a:srgbClr val="000000"/>
              </a:buClr>
              <a:buSzPts val="1000"/>
              <a:buFont typeface="Poppins"/>
              <a:buChar char="∙"/>
              <a:defRPr i="0" u="none" cap="none" strike="noStrike">
                <a:solidFill>
                  <a:srgbClr val="000000"/>
                </a:solidFill>
                <a:latin typeface="Poppins"/>
                <a:ea typeface="Poppins"/>
                <a:cs typeface="Poppins"/>
                <a:sym typeface="Poppins"/>
              </a:defRPr>
            </a:lvl4pPr>
            <a:lvl5pPr indent="-285750" lvl="4" marL="2286000" marR="0" rtl="0" algn="l">
              <a:lnSpc>
                <a:spcPct val="115000"/>
              </a:lnSpc>
              <a:spcBef>
                <a:spcPts val="600"/>
              </a:spcBef>
              <a:spcAft>
                <a:spcPts val="0"/>
              </a:spcAft>
              <a:buClr>
                <a:srgbClr val="000000"/>
              </a:buClr>
              <a:buSzPts val="900"/>
              <a:buFont typeface="Poppins"/>
              <a:buChar char="∙"/>
              <a:defRPr i="0" sz="900" u="none" cap="none" strike="noStrike">
                <a:solidFill>
                  <a:srgbClr val="000000"/>
                </a:solidFill>
                <a:latin typeface="Poppins"/>
                <a:ea typeface="Poppins"/>
                <a:cs typeface="Poppins"/>
                <a:sym typeface="Poppins"/>
              </a:defRPr>
            </a:lvl5pPr>
            <a:lvl6pPr indent="-279400" lvl="5" marL="2743200" marR="0" rtl="0" algn="l">
              <a:lnSpc>
                <a:spcPct val="115000"/>
              </a:lnSpc>
              <a:spcBef>
                <a:spcPts val="600"/>
              </a:spcBef>
              <a:spcAft>
                <a:spcPts val="0"/>
              </a:spcAft>
              <a:buClr>
                <a:srgbClr val="000000"/>
              </a:buClr>
              <a:buSzPts val="800"/>
              <a:buFont typeface="Poppins"/>
              <a:buChar char="∙"/>
              <a:defRPr i="0" sz="800" u="none" cap="none" strike="noStrike">
                <a:solidFill>
                  <a:srgbClr val="000000"/>
                </a:solidFill>
                <a:latin typeface="Poppins"/>
                <a:ea typeface="Poppins"/>
                <a:cs typeface="Poppins"/>
                <a:sym typeface="Poppins"/>
              </a:defRPr>
            </a:lvl6pPr>
            <a:lvl7pPr indent="-273050" lvl="6" marL="3200400" marR="0" rtl="0" algn="l">
              <a:lnSpc>
                <a:spcPct val="115000"/>
              </a:lnSpc>
              <a:spcBef>
                <a:spcPts val="600"/>
              </a:spcBef>
              <a:spcAft>
                <a:spcPts val="0"/>
              </a:spcAft>
              <a:buClr>
                <a:srgbClr val="000000"/>
              </a:buClr>
              <a:buSzPts val="700"/>
              <a:buFont typeface="Poppins"/>
              <a:buChar char="∙"/>
              <a:defRPr i="0" sz="700" u="none" cap="none" strike="noStrike">
                <a:solidFill>
                  <a:srgbClr val="000000"/>
                </a:solidFill>
                <a:latin typeface="Poppins"/>
                <a:ea typeface="Poppins"/>
                <a:cs typeface="Poppins"/>
                <a:sym typeface="Poppins"/>
              </a:defRPr>
            </a:lvl7pPr>
            <a:lvl8pPr indent="-266700" lvl="7" marL="3657600" marR="0" rtl="0" algn="l">
              <a:lnSpc>
                <a:spcPct val="115000"/>
              </a:lnSpc>
              <a:spcBef>
                <a:spcPts val="600"/>
              </a:spcBef>
              <a:spcAft>
                <a:spcPts val="0"/>
              </a:spcAft>
              <a:buClr>
                <a:srgbClr val="000000"/>
              </a:buClr>
              <a:buSzPts val="600"/>
              <a:buFont typeface="Poppins"/>
              <a:buChar char="∙"/>
              <a:defRPr i="0" sz="600" u="none" cap="none" strike="noStrike">
                <a:solidFill>
                  <a:srgbClr val="000000"/>
                </a:solidFill>
                <a:latin typeface="Poppins"/>
                <a:ea typeface="Poppins"/>
                <a:cs typeface="Poppins"/>
                <a:sym typeface="Poppins"/>
              </a:defRPr>
            </a:lvl8pPr>
            <a:lvl9pPr indent="-260350" lvl="8" marL="4114800" marR="0" rtl="0" algn="l">
              <a:lnSpc>
                <a:spcPct val="115000"/>
              </a:lnSpc>
              <a:spcBef>
                <a:spcPts val="600"/>
              </a:spcBef>
              <a:spcAft>
                <a:spcPts val="600"/>
              </a:spcAft>
              <a:buClr>
                <a:srgbClr val="000000"/>
              </a:buClr>
              <a:buSzPts val="500"/>
              <a:buFont typeface="Poppins"/>
              <a:buChar char="∙"/>
              <a:defRPr i="0" sz="500" u="none" cap="none" strike="noStrike">
                <a:solidFill>
                  <a:srgbClr val="000000"/>
                </a:solidFill>
                <a:latin typeface="Poppins"/>
                <a:ea typeface="Poppins"/>
                <a:cs typeface="Poppins"/>
                <a:sym typeface="Poppins"/>
              </a:defRPr>
            </a:lvl9pPr>
          </a:lstStyle>
          <a:p/>
        </p:txBody>
      </p:sp>
      <p:cxnSp>
        <p:nvCxnSpPr>
          <p:cNvPr id="111" name="Google Shape;111;p23"/>
          <p:cNvCxnSpPr/>
          <p:nvPr/>
        </p:nvCxnSpPr>
        <p:spPr>
          <a:xfrm>
            <a:off x="362275" y="1002869"/>
            <a:ext cx="8428500" cy="0"/>
          </a:xfrm>
          <a:prstGeom prst="straightConnector1">
            <a:avLst/>
          </a:prstGeom>
          <a:noFill/>
          <a:ln cap="flat" cmpd="sng" w="76200">
            <a:solidFill>
              <a:schemeClr val="accent2"/>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2" name="Shape 112"/>
        <p:cNvGrpSpPr/>
        <p:nvPr/>
      </p:nvGrpSpPr>
      <p:grpSpPr>
        <a:xfrm>
          <a:off x="0" y="0"/>
          <a:ext cx="0" cy="0"/>
          <a:chOff x="0" y="0"/>
          <a:chExt cx="0" cy="0"/>
        </a:xfrm>
      </p:grpSpPr>
      <p:sp>
        <p:nvSpPr>
          <p:cNvPr id="113" name="Google Shape;113;p24"/>
          <p:cNvSpPr txBox="1"/>
          <p:nvPr>
            <p:ph type="ctrTitle"/>
          </p:nvPr>
        </p:nvSpPr>
        <p:spPr>
          <a:xfrm>
            <a:off x="1601025" y="1756500"/>
            <a:ext cx="5942100" cy="1630500"/>
          </a:xfrm>
          <a:prstGeom prst="rect">
            <a:avLst/>
          </a:prstGeom>
          <a:noFill/>
          <a:ln>
            <a:noFill/>
          </a:ln>
        </p:spPr>
        <p:txBody>
          <a:bodyPr anchorCtr="0" anchor="ctr" bIns="0" lIns="0" spcFirstLastPara="1" rIns="0" wrap="square" tIns="0">
            <a:noAutofit/>
          </a:bodyPr>
          <a:lstStyle>
            <a:lvl1pPr lvl="0" rtl="0" algn="ctr">
              <a:lnSpc>
                <a:spcPct val="105882"/>
              </a:lnSpc>
              <a:spcBef>
                <a:spcPts val="0"/>
              </a:spcBef>
              <a:spcAft>
                <a:spcPts val="0"/>
              </a:spcAft>
              <a:buClr>
                <a:srgbClr val="FFFFFF"/>
              </a:buClr>
              <a:buSzPts val="3600"/>
              <a:buFont typeface="Montserrat SemiBold"/>
              <a:buNone/>
              <a:defRPr sz="3600">
                <a:solidFill>
                  <a:srgbClr val="FFFFFF"/>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
        <p:nvSpPr>
          <p:cNvPr id="114" name="Google Shape;114;p24"/>
          <p:cNvSpPr txBox="1"/>
          <p:nvPr>
            <p:ph idx="1" type="subTitle"/>
          </p:nvPr>
        </p:nvSpPr>
        <p:spPr>
          <a:xfrm>
            <a:off x="2463975" y="3455875"/>
            <a:ext cx="4215900" cy="792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pic>
        <p:nvPicPr>
          <p:cNvPr id="115" name="Google Shape;115;p24"/>
          <p:cNvPicPr preferRelativeResize="0"/>
          <p:nvPr/>
        </p:nvPicPr>
        <p:blipFill rotWithShape="1">
          <a:blip r:embed="rId2">
            <a:alphaModFix/>
          </a:blip>
          <a:srcRect b="0" l="0" r="0" t="0"/>
          <a:stretch/>
        </p:blipFill>
        <p:spPr>
          <a:xfrm>
            <a:off x="190823" y="4454793"/>
            <a:ext cx="545589" cy="545589"/>
          </a:xfrm>
          <a:prstGeom prst="rect">
            <a:avLst/>
          </a:prstGeom>
          <a:noFill/>
          <a:ln>
            <a:noFill/>
          </a:ln>
        </p:spPr>
      </p:pic>
      <p:sp>
        <p:nvSpPr>
          <p:cNvPr id="116" name="Google Shape;116;p24"/>
          <p:cNvSpPr txBox="1"/>
          <p:nvPr>
            <p:ph idx="12" type="sldNum"/>
          </p:nvPr>
        </p:nvSpPr>
        <p:spPr>
          <a:xfrm>
            <a:off x="8556896" y="474990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
              <a:t>‹#›</a:t>
            </a:fld>
            <a:endParaRPr/>
          </a:p>
        </p:txBody>
      </p:sp>
      <p:pic>
        <p:nvPicPr>
          <p:cNvPr id="117" name="Google Shape;117;p24"/>
          <p:cNvPicPr preferRelativeResize="0"/>
          <p:nvPr/>
        </p:nvPicPr>
        <p:blipFill rotWithShape="1">
          <a:blip r:embed="rId3">
            <a:alphaModFix/>
          </a:blip>
          <a:srcRect b="26443" l="0" r="0" t="0"/>
          <a:stretch/>
        </p:blipFill>
        <p:spPr>
          <a:xfrm>
            <a:off x="113" y="-143100"/>
            <a:ext cx="9143999" cy="5286600"/>
          </a:xfrm>
          <a:prstGeom prst="rect">
            <a:avLst/>
          </a:prstGeom>
          <a:noFill/>
          <a:ln>
            <a:noFill/>
          </a:ln>
        </p:spPr>
      </p:pic>
      <p:sp>
        <p:nvSpPr>
          <p:cNvPr id="118" name="Google Shape;118;p24"/>
          <p:cNvSpPr/>
          <p:nvPr/>
        </p:nvSpPr>
        <p:spPr>
          <a:xfrm>
            <a:off x="38" y="-143093"/>
            <a:ext cx="9144000" cy="5286600"/>
          </a:xfrm>
          <a:prstGeom prst="rect">
            <a:avLst/>
          </a:prstGeom>
          <a:solidFill>
            <a:srgbClr val="000000">
              <a:alpha val="3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4"/>
          <p:cNvSpPr txBox="1"/>
          <p:nvPr/>
        </p:nvSpPr>
        <p:spPr>
          <a:xfrm>
            <a:off x="8416709" y="4682976"/>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0000"/>
                </a:solidFill>
                <a:latin typeface="Montserrat"/>
                <a:ea typeface="Montserrat"/>
                <a:cs typeface="Montserrat"/>
                <a:sym typeface="Montserrat"/>
              </a:rPr>
              <a:t>‹#›</a:t>
            </a:fld>
            <a:endParaRPr b="1"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p:cSld name="CUSTOM_2">
    <p:bg>
      <p:bgPr>
        <a:solidFill>
          <a:schemeClr val="dk2"/>
        </a:solidFill>
      </p:bgPr>
    </p:bg>
    <p:spTree>
      <p:nvGrpSpPr>
        <p:cNvPr id="120" name="Shape 120"/>
        <p:cNvGrpSpPr/>
        <p:nvPr/>
      </p:nvGrpSpPr>
      <p:grpSpPr>
        <a:xfrm>
          <a:off x="0" y="0"/>
          <a:ext cx="0" cy="0"/>
          <a:chOff x="0" y="0"/>
          <a:chExt cx="0" cy="0"/>
        </a:xfrm>
      </p:grpSpPr>
      <p:sp>
        <p:nvSpPr>
          <p:cNvPr id="121" name="Google Shape;121;p25"/>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2" name="Google Shape;122;p25"/>
          <p:cNvPicPr preferRelativeResize="0"/>
          <p:nvPr/>
        </p:nvPicPr>
        <p:blipFill rotWithShape="1">
          <a:blip r:embed="rId2">
            <a:alphaModFix/>
          </a:blip>
          <a:srcRect b="0" l="0" r="0" t="0"/>
          <a:stretch/>
        </p:blipFill>
        <p:spPr>
          <a:xfrm rot="-3894565">
            <a:off x="1476427" y="-533024"/>
            <a:ext cx="6191147" cy="619114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bg>
      <p:bgPr>
        <a:solidFill>
          <a:schemeClr val="dk2"/>
        </a:solidFill>
      </p:bgPr>
    </p:bg>
    <p:spTree>
      <p:nvGrpSpPr>
        <p:cNvPr id="123" name="Shape 123"/>
        <p:cNvGrpSpPr/>
        <p:nvPr/>
      </p:nvGrpSpPr>
      <p:grpSpPr>
        <a:xfrm>
          <a:off x="0" y="0"/>
          <a:ext cx="0" cy="0"/>
          <a:chOff x="0" y="0"/>
          <a:chExt cx="0" cy="0"/>
        </a:xfrm>
      </p:grpSpPr>
      <p:sp>
        <p:nvSpPr>
          <p:cNvPr id="124" name="Google Shape;124;p26"/>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5" name="Google Shape;125;p26"/>
          <p:cNvPicPr preferRelativeResize="0"/>
          <p:nvPr/>
        </p:nvPicPr>
        <p:blipFill rotWithShape="1">
          <a:blip r:embed="rId2">
            <a:alphaModFix/>
          </a:blip>
          <a:srcRect b="0" l="0" r="0" t="0"/>
          <a:stretch/>
        </p:blipFill>
        <p:spPr>
          <a:xfrm>
            <a:off x="1609725" y="-533075"/>
            <a:ext cx="5924550" cy="59245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1_1">
    <p:bg>
      <p:bgPr>
        <a:solidFill>
          <a:schemeClr val="dk2"/>
        </a:solidFill>
      </p:bgPr>
    </p:bg>
    <p:spTree>
      <p:nvGrpSpPr>
        <p:cNvPr id="126" name="Shape 126"/>
        <p:cNvGrpSpPr/>
        <p:nvPr/>
      </p:nvGrpSpPr>
      <p:grpSpPr>
        <a:xfrm>
          <a:off x="0" y="0"/>
          <a:ext cx="0" cy="0"/>
          <a:chOff x="0" y="0"/>
          <a:chExt cx="0" cy="0"/>
        </a:xfrm>
      </p:grpSpPr>
      <p:sp>
        <p:nvSpPr>
          <p:cNvPr id="127" name="Google Shape;127;p27"/>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8" name="Google Shape;128;p27"/>
          <p:cNvPicPr preferRelativeResize="0"/>
          <p:nvPr/>
        </p:nvPicPr>
        <p:blipFill rotWithShape="1">
          <a:blip r:embed="rId2">
            <a:alphaModFix/>
          </a:blip>
          <a:srcRect b="0" l="0" r="0" t="0"/>
          <a:stretch/>
        </p:blipFill>
        <p:spPr>
          <a:xfrm rot="-2700006">
            <a:off x="2364055" y="272267"/>
            <a:ext cx="4415891" cy="441589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chemeClr val="accent5"/>
        </a:solidFill>
      </p:bgPr>
    </p:bg>
    <p:spTree>
      <p:nvGrpSpPr>
        <p:cNvPr id="136" name="Shape 136"/>
        <p:cNvGrpSpPr/>
        <p:nvPr/>
      </p:nvGrpSpPr>
      <p:grpSpPr>
        <a:xfrm>
          <a:off x="0" y="0"/>
          <a:ext cx="0" cy="0"/>
          <a:chOff x="0" y="0"/>
          <a:chExt cx="0" cy="0"/>
        </a:xfrm>
      </p:grpSpPr>
      <p:sp>
        <p:nvSpPr>
          <p:cNvPr id="137" name="Google Shape;137;p29"/>
          <p:cNvSpPr txBox="1"/>
          <p:nvPr>
            <p:ph type="ctrTitle"/>
          </p:nvPr>
        </p:nvSpPr>
        <p:spPr>
          <a:xfrm>
            <a:off x="1601025" y="1756500"/>
            <a:ext cx="5942100" cy="1630500"/>
          </a:xfrm>
          <a:prstGeom prst="rect">
            <a:avLst/>
          </a:prstGeom>
          <a:noFill/>
          <a:ln>
            <a:noFill/>
          </a:ln>
        </p:spPr>
        <p:txBody>
          <a:bodyPr anchorCtr="0" anchor="ctr" bIns="0" lIns="0" spcFirstLastPara="1" rIns="0" wrap="square" tIns="0">
            <a:noAutofit/>
          </a:bodyPr>
          <a:lstStyle>
            <a:lvl1pPr lvl="0" rtl="0" algn="ctr">
              <a:lnSpc>
                <a:spcPct val="105882"/>
              </a:lnSpc>
              <a:spcBef>
                <a:spcPts val="0"/>
              </a:spcBef>
              <a:spcAft>
                <a:spcPts val="0"/>
              </a:spcAft>
              <a:buClr>
                <a:srgbClr val="FFFFFF"/>
              </a:buClr>
              <a:buSzPts val="3600"/>
              <a:buFont typeface="Montserrat SemiBold"/>
              <a:buNone/>
              <a:defRPr sz="3600">
                <a:solidFill>
                  <a:srgbClr val="FFFFFF"/>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
        <p:nvSpPr>
          <p:cNvPr id="138" name="Google Shape;138;p29"/>
          <p:cNvSpPr txBox="1"/>
          <p:nvPr>
            <p:ph idx="1" type="subTitle"/>
          </p:nvPr>
        </p:nvSpPr>
        <p:spPr>
          <a:xfrm>
            <a:off x="2463975" y="3455875"/>
            <a:ext cx="4215900" cy="792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39" name="Google Shape;139;p29"/>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p:cSld name="Afsluiting_1_1_1">
    <p:bg>
      <p:bgPr>
        <a:blipFill>
          <a:blip r:embed="rId2">
            <a:alphaModFix/>
          </a:blip>
          <a:stretch>
            <a:fillRect/>
          </a:stretch>
        </a:blipFill>
      </p:bgPr>
    </p:bg>
    <p:spTree>
      <p:nvGrpSpPr>
        <p:cNvPr id="140" name="Shape 140"/>
        <p:cNvGrpSpPr/>
        <p:nvPr/>
      </p:nvGrpSpPr>
      <p:grpSpPr>
        <a:xfrm>
          <a:off x="0" y="0"/>
          <a:ext cx="0" cy="0"/>
          <a:chOff x="0" y="0"/>
          <a:chExt cx="0" cy="0"/>
        </a:xfrm>
      </p:grpSpPr>
      <p:pic>
        <p:nvPicPr>
          <p:cNvPr id="141" name="Google Shape;141;p30"/>
          <p:cNvPicPr preferRelativeResize="0"/>
          <p:nvPr/>
        </p:nvPicPr>
        <p:blipFill rotWithShape="1">
          <a:blip r:embed="rId3">
            <a:alphaModFix/>
          </a:blip>
          <a:srcRect b="26443" l="0" r="0" t="0"/>
          <a:stretch/>
        </p:blipFill>
        <p:spPr>
          <a:xfrm>
            <a:off x="0" y="-151500"/>
            <a:ext cx="9143999" cy="5286600"/>
          </a:xfrm>
          <a:prstGeom prst="rect">
            <a:avLst/>
          </a:prstGeom>
          <a:noFill/>
          <a:ln>
            <a:noFill/>
          </a:ln>
        </p:spPr>
      </p:pic>
      <p:sp>
        <p:nvSpPr>
          <p:cNvPr id="142" name="Google Shape;142;p30"/>
          <p:cNvSpPr/>
          <p:nvPr/>
        </p:nvSpPr>
        <p:spPr>
          <a:xfrm>
            <a:off x="25" y="-143050"/>
            <a:ext cx="9144000" cy="5286600"/>
          </a:xfrm>
          <a:prstGeom prst="rect">
            <a:avLst/>
          </a:prstGeom>
          <a:solidFill>
            <a:srgbClr val="000000">
              <a:alpha val="345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0"/>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30"/>
          <p:cNvSpPr txBox="1"/>
          <p:nvPr>
            <p:ph type="ctrTitle"/>
          </p:nvPr>
        </p:nvSpPr>
        <p:spPr>
          <a:xfrm>
            <a:off x="362276" y="1642150"/>
            <a:ext cx="7483200" cy="788700"/>
          </a:xfrm>
          <a:prstGeom prst="rect">
            <a:avLst/>
          </a:prstGeom>
          <a:noFill/>
          <a:ln>
            <a:noFill/>
          </a:ln>
        </p:spPr>
        <p:txBody>
          <a:bodyPr anchorCtr="0" anchor="t" bIns="0" lIns="0" spcFirstLastPara="1" rIns="0" wrap="square" tIns="0">
            <a:noAutofit/>
          </a:bodyPr>
          <a:lstStyle>
            <a:lvl1pPr lvl="0" marR="0" rtl="0" algn="l">
              <a:lnSpc>
                <a:spcPct val="95348"/>
              </a:lnSpc>
              <a:spcBef>
                <a:spcPts val="0"/>
              </a:spcBef>
              <a:spcAft>
                <a:spcPts val="0"/>
              </a:spcAft>
              <a:buClr>
                <a:schemeClr val="lt1"/>
              </a:buClr>
              <a:buSzPts val="6000"/>
              <a:buFont typeface="Poppins"/>
              <a:buNone/>
              <a:defRPr b="1" i="0" sz="6000" u="none" cap="none" strike="noStrike">
                <a:solidFill>
                  <a:schemeClr val="lt1"/>
                </a:solidFill>
                <a:latin typeface="Poppins"/>
                <a:ea typeface="Poppins"/>
                <a:cs typeface="Poppins"/>
                <a:sym typeface="Poppi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pic>
        <p:nvPicPr>
          <p:cNvPr id="145" name="Google Shape;145;p30"/>
          <p:cNvPicPr preferRelativeResize="0"/>
          <p:nvPr/>
        </p:nvPicPr>
        <p:blipFill rotWithShape="1">
          <a:blip r:embed="rId4">
            <a:alphaModFix/>
          </a:blip>
          <a:srcRect b="0" l="0" r="0" t="0"/>
          <a:stretch/>
        </p:blipFill>
        <p:spPr>
          <a:xfrm>
            <a:off x="190823" y="4454793"/>
            <a:ext cx="545589" cy="545589"/>
          </a:xfrm>
          <a:prstGeom prst="rect">
            <a:avLst/>
          </a:prstGeom>
          <a:noFill/>
          <a:ln>
            <a:noFill/>
          </a:ln>
        </p:spPr>
      </p:pic>
      <p:sp>
        <p:nvSpPr>
          <p:cNvPr id="146" name="Google Shape;146;p30"/>
          <p:cNvSpPr txBox="1"/>
          <p:nvPr/>
        </p:nvSpPr>
        <p:spPr>
          <a:xfrm>
            <a:off x="1225" y="4705524"/>
            <a:ext cx="9144000" cy="43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50"/>
              <a:buFont typeface="Arial"/>
              <a:buNone/>
            </a:pPr>
            <a:r>
              <a:rPr b="0" i="0" lang="en" sz="1150" u="none" cap="none" strike="noStrike">
                <a:solidFill>
                  <a:srgbClr val="FFFFFF"/>
                </a:solidFill>
                <a:latin typeface="Montserrat Light"/>
                <a:ea typeface="Montserrat Light"/>
                <a:cs typeface="Montserrat Light"/>
                <a:sym typeface="Montserrat Light"/>
              </a:rPr>
              <a:t>© 2022 Circular IQ</a:t>
            </a:r>
            <a:endParaRPr b="0" i="0" sz="1400" u="none" cap="none" strike="noStrike">
              <a:solidFill>
                <a:srgbClr val="FFFFFF"/>
              </a:solidFill>
              <a:latin typeface="Montserrat Light"/>
              <a:ea typeface="Montserrat Light"/>
              <a:cs typeface="Montserrat Light"/>
              <a:sym typeface="Montserrat Light"/>
            </a:endParaRPr>
          </a:p>
        </p:txBody>
      </p:sp>
      <p:cxnSp>
        <p:nvCxnSpPr>
          <p:cNvPr id="147" name="Google Shape;147;p30"/>
          <p:cNvCxnSpPr/>
          <p:nvPr/>
        </p:nvCxnSpPr>
        <p:spPr>
          <a:xfrm>
            <a:off x="362275" y="389300"/>
            <a:ext cx="8499600" cy="0"/>
          </a:xfrm>
          <a:prstGeom prst="straightConnector1">
            <a:avLst/>
          </a:prstGeom>
          <a:noFill/>
          <a:ln cap="flat" cmpd="sng" w="76200">
            <a:solidFill>
              <a:srgbClr val="FFFFFF"/>
            </a:solidFill>
            <a:prstDash val="solid"/>
            <a:round/>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content">
  <p:cSld name="Tekst over beeld (background)">
    <p:bg>
      <p:bgPr>
        <a:solidFill>
          <a:srgbClr val="FFFFFF"/>
        </a:solidFill>
      </p:bgPr>
    </p:bg>
    <p:spTree>
      <p:nvGrpSpPr>
        <p:cNvPr id="148" name="Shape 148"/>
        <p:cNvGrpSpPr/>
        <p:nvPr/>
      </p:nvGrpSpPr>
      <p:grpSpPr>
        <a:xfrm>
          <a:off x="0" y="0"/>
          <a:ext cx="0" cy="0"/>
          <a:chOff x="0" y="0"/>
          <a:chExt cx="0" cy="0"/>
        </a:xfrm>
      </p:grpSpPr>
      <p:sp>
        <p:nvSpPr>
          <p:cNvPr id="149" name="Google Shape;149;p31"/>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150" name="Google Shape;150;p31"/>
          <p:cNvSpPr txBox="1"/>
          <p:nvPr>
            <p:ph type="ctrTitle"/>
          </p:nvPr>
        </p:nvSpPr>
        <p:spPr>
          <a:xfrm>
            <a:off x="362275" y="445025"/>
            <a:ext cx="8421900" cy="526800"/>
          </a:xfrm>
          <a:prstGeom prst="rect">
            <a:avLst/>
          </a:prstGeom>
          <a:noFill/>
          <a:ln>
            <a:noFill/>
          </a:ln>
        </p:spPr>
        <p:txBody>
          <a:bodyPr anchorCtr="0" anchor="t" bIns="0" lIns="0" spcFirstLastPara="1" rIns="0" wrap="square" tIns="0">
            <a:noAutofit/>
          </a:bodyPr>
          <a:lstStyle>
            <a:lvl1pPr lvl="0" marR="0" rtl="0" algn="l">
              <a:lnSpc>
                <a:spcPct val="95348"/>
              </a:lnSpc>
              <a:spcBef>
                <a:spcPts val="0"/>
              </a:spcBef>
              <a:spcAft>
                <a:spcPts val="0"/>
              </a:spcAft>
              <a:buClr>
                <a:schemeClr val="dk2"/>
              </a:buClr>
              <a:buSzPts val="3000"/>
              <a:buFont typeface="Poppins"/>
              <a:buNone/>
              <a:defRPr b="1" i="0" sz="3000" u="none" cap="none" strike="noStrike">
                <a:solidFill>
                  <a:schemeClr val="dk2"/>
                </a:solidFill>
                <a:latin typeface="Poppins"/>
                <a:ea typeface="Poppins"/>
                <a:cs typeface="Poppins"/>
                <a:sym typeface="Poppi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51" name="Google Shape;151;p31"/>
          <p:cNvSpPr txBox="1"/>
          <p:nvPr>
            <p:ph idx="1" type="body"/>
          </p:nvPr>
        </p:nvSpPr>
        <p:spPr>
          <a:xfrm>
            <a:off x="361946" y="1236324"/>
            <a:ext cx="8422500" cy="24486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1400"/>
              <a:buFont typeface="Poppins"/>
              <a:buNone/>
              <a:defRPr i="0" u="none" cap="none" strike="noStrike">
                <a:solidFill>
                  <a:srgbClr val="000000"/>
                </a:solidFill>
                <a:latin typeface="Poppins"/>
                <a:ea typeface="Poppins"/>
                <a:cs typeface="Poppins"/>
                <a:sym typeface="Poppins"/>
              </a:defRPr>
            </a:lvl1pPr>
            <a:lvl2pPr indent="-304800" lvl="1" marL="914400" marR="0" rtl="0" algn="l">
              <a:lnSpc>
                <a:spcPct val="115000"/>
              </a:lnSpc>
              <a:spcBef>
                <a:spcPts val="600"/>
              </a:spcBef>
              <a:spcAft>
                <a:spcPts val="0"/>
              </a:spcAft>
              <a:buClr>
                <a:srgbClr val="000000"/>
              </a:buClr>
              <a:buSzPts val="1200"/>
              <a:buFont typeface="Poppins"/>
              <a:buChar char="∙"/>
              <a:defRPr i="0" u="none" cap="none" strike="noStrike">
                <a:solidFill>
                  <a:srgbClr val="000000"/>
                </a:solidFill>
                <a:latin typeface="Poppins"/>
                <a:ea typeface="Poppins"/>
                <a:cs typeface="Poppins"/>
                <a:sym typeface="Poppins"/>
              </a:defRPr>
            </a:lvl2pPr>
            <a:lvl3pPr indent="-298450" lvl="2" marL="1371600" marR="0" rtl="0" algn="l">
              <a:lnSpc>
                <a:spcPct val="115000"/>
              </a:lnSpc>
              <a:spcBef>
                <a:spcPts val="600"/>
              </a:spcBef>
              <a:spcAft>
                <a:spcPts val="0"/>
              </a:spcAft>
              <a:buClr>
                <a:srgbClr val="000000"/>
              </a:buClr>
              <a:buSzPts val="1100"/>
              <a:buFont typeface="Poppins"/>
              <a:buChar char="∙"/>
              <a:defRPr i="0" sz="1100" u="none" cap="none" strike="noStrike">
                <a:solidFill>
                  <a:srgbClr val="000000"/>
                </a:solidFill>
                <a:latin typeface="Poppins"/>
                <a:ea typeface="Poppins"/>
                <a:cs typeface="Poppins"/>
                <a:sym typeface="Poppins"/>
              </a:defRPr>
            </a:lvl3pPr>
            <a:lvl4pPr indent="-292100" lvl="3" marL="1828800" marR="0" rtl="0" algn="l">
              <a:lnSpc>
                <a:spcPct val="115000"/>
              </a:lnSpc>
              <a:spcBef>
                <a:spcPts val="600"/>
              </a:spcBef>
              <a:spcAft>
                <a:spcPts val="0"/>
              </a:spcAft>
              <a:buClr>
                <a:srgbClr val="000000"/>
              </a:buClr>
              <a:buSzPts val="1000"/>
              <a:buFont typeface="Poppins"/>
              <a:buChar char="∙"/>
              <a:defRPr i="0" u="none" cap="none" strike="noStrike">
                <a:solidFill>
                  <a:srgbClr val="000000"/>
                </a:solidFill>
                <a:latin typeface="Poppins"/>
                <a:ea typeface="Poppins"/>
                <a:cs typeface="Poppins"/>
                <a:sym typeface="Poppins"/>
              </a:defRPr>
            </a:lvl4pPr>
            <a:lvl5pPr indent="-285750" lvl="4" marL="2286000" marR="0" rtl="0" algn="l">
              <a:lnSpc>
                <a:spcPct val="115000"/>
              </a:lnSpc>
              <a:spcBef>
                <a:spcPts val="600"/>
              </a:spcBef>
              <a:spcAft>
                <a:spcPts val="0"/>
              </a:spcAft>
              <a:buClr>
                <a:srgbClr val="000000"/>
              </a:buClr>
              <a:buSzPts val="900"/>
              <a:buFont typeface="Poppins"/>
              <a:buChar char="∙"/>
              <a:defRPr i="0" sz="900" u="none" cap="none" strike="noStrike">
                <a:solidFill>
                  <a:srgbClr val="000000"/>
                </a:solidFill>
                <a:latin typeface="Poppins"/>
                <a:ea typeface="Poppins"/>
                <a:cs typeface="Poppins"/>
                <a:sym typeface="Poppins"/>
              </a:defRPr>
            </a:lvl5pPr>
            <a:lvl6pPr indent="-279400" lvl="5" marL="2743200" marR="0" rtl="0" algn="l">
              <a:lnSpc>
                <a:spcPct val="115000"/>
              </a:lnSpc>
              <a:spcBef>
                <a:spcPts val="600"/>
              </a:spcBef>
              <a:spcAft>
                <a:spcPts val="0"/>
              </a:spcAft>
              <a:buClr>
                <a:srgbClr val="000000"/>
              </a:buClr>
              <a:buSzPts val="800"/>
              <a:buFont typeface="Poppins"/>
              <a:buChar char="∙"/>
              <a:defRPr i="0" sz="800" u="none" cap="none" strike="noStrike">
                <a:solidFill>
                  <a:srgbClr val="000000"/>
                </a:solidFill>
                <a:latin typeface="Poppins"/>
                <a:ea typeface="Poppins"/>
                <a:cs typeface="Poppins"/>
                <a:sym typeface="Poppins"/>
              </a:defRPr>
            </a:lvl6pPr>
            <a:lvl7pPr indent="-273050" lvl="6" marL="3200400" marR="0" rtl="0" algn="l">
              <a:lnSpc>
                <a:spcPct val="115000"/>
              </a:lnSpc>
              <a:spcBef>
                <a:spcPts val="600"/>
              </a:spcBef>
              <a:spcAft>
                <a:spcPts val="0"/>
              </a:spcAft>
              <a:buClr>
                <a:srgbClr val="000000"/>
              </a:buClr>
              <a:buSzPts val="700"/>
              <a:buFont typeface="Poppins"/>
              <a:buChar char="∙"/>
              <a:defRPr i="0" sz="700" u="none" cap="none" strike="noStrike">
                <a:solidFill>
                  <a:srgbClr val="000000"/>
                </a:solidFill>
                <a:latin typeface="Poppins"/>
                <a:ea typeface="Poppins"/>
                <a:cs typeface="Poppins"/>
                <a:sym typeface="Poppins"/>
              </a:defRPr>
            </a:lvl7pPr>
            <a:lvl8pPr indent="-266700" lvl="7" marL="3657600" marR="0" rtl="0" algn="l">
              <a:lnSpc>
                <a:spcPct val="115000"/>
              </a:lnSpc>
              <a:spcBef>
                <a:spcPts val="600"/>
              </a:spcBef>
              <a:spcAft>
                <a:spcPts val="0"/>
              </a:spcAft>
              <a:buClr>
                <a:srgbClr val="000000"/>
              </a:buClr>
              <a:buSzPts val="600"/>
              <a:buFont typeface="Poppins"/>
              <a:buChar char="∙"/>
              <a:defRPr i="0" sz="600" u="none" cap="none" strike="noStrike">
                <a:solidFill>
                  <a:srgbClr val="000000"/>
                </a:solidFill>
                <a:latin typeface="Poppins"/>
                <a:ea typeface="Poppins"/>
                <a:cs typeface="Poppins"/>
                <a:sym typeface="Poppins"/>
              </a:defRPr>
            </a:lvl8pPr>
            <a:lvl9pPr indent="-260350" lvl="8" marL="4114800" marR="0" rtl="0" algn="l">
              <a:lnSpc>
                <a:spcPct val="115000"/>
              </a:lnSpc>
              <a:spcBef>
                <a:spcPts val="600"/>
              </a:spcBef>
              <a:spcAft>
                <a:spcPts val="600"/>
              </a:spcAft>
              <a:buClr>
                <a:srgbClr val="000000"/>
              </a:buClr>
              <a:buSzPts val="500"/>
              <a:buFont typeface="Poppins"/>
              <a:buChar char="∙"/>
              <a:defRPr i="0" sz="500" u="none" cap="none" strike="noStrike">
                <a:solidFill>
                  <a:srgbClr val="000000"/>
                </a:solidFill>
                <a:latin typeface="Poppins"/>
                <a:ea typeface="Poppins"/>
                <a:cs typeface="Poppins"/>
                <a:sym typeface="Poppins"/>
              </a:defRPr>
            </a:lvl9pPr>
          </a:lstStyle>
          <a:p/>
        </p:txBody>
      </p:sp>
      <p:cxnSp>
        <p:nvCxnSpPr>
          <p:cNvPr id="152" name="Google Shape;152;p31"/>
          <p:cNvCxnSpPr/>
          <p:nvPr/>
        </p:nvCxnSpPr>
        <p:spPr>
          <a:xfrm>
            <a:off x="362275" y="1002869"/>
            <a:ext cx="8428500" cy="0"/>
          </a:xfrm>
          <a:prstGeom prst="straightConnector1">
            <a:avLst/>
          </a:prstGeom>
          <a:noFill/>
          <a:ln cap="flat" cmpd="sng" w="76200">
            <a:solidFill>
              <a:schemeClr val="accent2"/>
            </a:solidFill>
            <a:prstDash val="solid"/>
            <a:round/>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3" name="Shape 153"/>
        <p:cNvGrpSpPr/>
        <p:nvPr/>
      </p:nvGrpSpPr>
      <p:grpSpPr>
        <a:xfrm>
          <a:off x="0" y="0"/>
          <a:ext cx="0" cy="0"/>
          <a:chOff x="0" y="0"/>
          <a:chExt cx="0" cy="0"/>
        </a:xfrm>
      </p:grpSpPr>
      <p:sp>
        <p:nvSpPr>
          <p:cNvPr id="154" name="Google Shape;154;p32"/>
          <p:cNvSpPr txBox="1"/>
          <p:nvPr>
            <p:ph type="ctrTitle"/>
          </p:nvPr>
        </p:nvSpPr>
        <p:spPr>
          <a:xfrm>
            <a:off x="1601025" y="1756500"/>
            <a:ext cx="5942100" cy="1630500"/>
          </a:xfrm>
          <a:prstGeom prst="rect">
            <a:avLst/>
          </a:prstGeom>
          <a:noFill/>
          <a:ln>
            <a:noFill/>
          </a:ln>
        </p:spPr>
        <p:txBody>
          <a:bodyPr anchorCtr="0" anchor="ctr" bIns="0" lIns="0" spcFirstLastPara="1" rIns="0" wrap="square" tIns="0">
            <a:noAutofit/>
          </a:bodyPr>
          <a:lstStyle>
            <a:lvl1pPr lvl="0" rtl="0" algn="ctr">
              <a:lnSpc>
                <a:spcPct val="105882"/>
              </a:lnSpc>
              <a:spcBef>
                <a:spcPts val="0"/>
              </a:spcBef>
              <a:spcAft>
                <a:spcPts val="0"/>
              </a:spcAft>
              <a:buClr>
                <a:srgbClr val="FFFFFF"/>
              </a:buClr>
              <a:buSzPts val="3600"/>
              <a:buFont typeface="Montserrat SemiBold"/>
              <a:buNone/>
              <a:defRPr sz="3600">
                <a:solidFill>
                  <a:srgbClr val="FFFFFF"/>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
        <p:nvSpPr>
          <p:cNvPr id="155" name="Google Shape;155;p32"/>
          <p:cNvSpPr txBox="1"/>
          <p:nvPr>
            <p:ph idx="1" type="subTitle"/>
          </p:nvPr>
        </p:nvSpPr>
        <p:spPr>
          <a:xfrm>
            <a:off x="2463975" y="3455875"/>
            <a:ext cx="4215900" cy="792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pic>
        <p:nvPicPr>
          <p:cNvPr id="156" name="Google Shape;156;p32"/>
          <p:cNvPicPr preferRelativeResize="0"/>
          <p:nvPr/>
        </p:nvPicPr>
        <p:blipFill rotWithShape="1">
          <a:blip r:embed="rId2">
            <a:alphaModFix/>
          </a:blip>
          <a:srcRect b="0" l="0" r="0" t="0"/>
          <a:stretch/>
        </p:blipFill>
        <p:spPr>
          <a:xfrm>
            <a:off x="190823" y="4454793"/>
            <a:ext cx="545589" cy="545589"/>
          </a:xfrm>
          <a:prstGeom prst="rect">
            <a:avLst/>
          </a:prstGeom>
          <a:noFill/>
          <a:ln>
            <a:noFill/>
          </a:ln>
        </p:spPr>
      </p:pic>
      <p:sp>
        <p:nvSpPr>
          <p:cNvPr id="157" name="Google Shape;157;p32"/>
          <p:cNvSpPr txBox="1"/>
          <p:nvPr>
            <p:ph idx="12" type="sldNum"/>
          </p:nvPr>
        </p:nvSpPr>
        <p:spPr>
          <a:xfrm>
            <a:off x="8556896" y="474990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
              <a:t>‹#›</a:t>
            </a:fld>
            <a:endParaRPr/>
          </a:p>
        </p:txBody>
      </p:sp>
      <p:pic>
        <p:nvPicPr>
          <p:cNvPr id="158" name="Google Shape;158;p32"/>
          <p:cNvPicPr preferRelativeResize="0"/>
          <p:nvPr/>
        </p:nvPicPr>
        <p:blipFill rotWithShape="1">
          <a:blip r:embed="rId3">
            <a:alphaModFix/>
          </a:blip>
          <a:srcRect b="26443" l="0" r="0" t="0"/>
          <a:stretch/>
        </p:blipFill>
        <p:spPr>
          <a:xfrm>
            <a:off x="113" y="-143100"/>
            <a:ext cx="9143999" cy="5286600"/>
          </a:xfrm>
          <a:prstGeom prst="rect">
            <a:avLst/>
          </a:prstGeom>
          <a:noFill/>
          <a:ln>
            <a:noFill/>
          </a:ln>
        </p:spPr>
      </p:pic>
      <p:sp>
        <p:nvSpPr>
          <p:cNvPr id="159" name="Google Shape;159;p32"/>
          <p:cNvSpPr/>
          <p:nvPr/>
        </p:nvSpPr>
        <p:spPr>
          <a:xfrm>
            <a:off x="38" y="-143093"/>
            <a:ext cx="9144000" cy="5286600"/>
          </a:xfrm>
          <a:prstGeom prst="rect">
            <a:avLst/>
          </a:prstGeom>
          <a:solidFill>
            <a:srgbClr val="000000">
              <a:alpha val="345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2"/>
          <p:cNvSpPr txBox="1"/>
          <p:nvPr/>
        </p:nvSpPr>
        <p:spPr>
          <a:xfrm>
            <a:off x="8416709" y="4682976"/>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0000"/>
                </a:solidFill>
                <a:latin typeface="Montserrat"/>
                <a:ea typeface="Montserrat"/>
                <a:cs typeface="Montserrat"/>
                <a:sym typeface="Montserrat"/>
              </a:rPr>
              <a:t>‹#›</a:t>
            </a:fld>
            <a:endParaRPr b="1"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p:cSld name="CUSTOM_2">
    <p:bg>
      <p:bgPr>
        <a:solidFill>
          <a:schemeClr val="dk2"/>
        </a:solidFill>
      </p:bgPr>
    </p:bg>
    <p:spTree>
      <p:nvGrpSpPr>
        <p:cNvPr id="161" name="Shape 161"/>
        <p:cNvGrpSpPr/>
        <p:nvPr/>
      </p:nvGrpSpPr>
      <p:grpSpPr>
        <a:xfrm>
          <a:off x="0" y="0"/>
          <a:ext cx="0" cy="0"/>
          <a:chOff x="0" y="0"/>
          <a:chExt cx="0" cy="0"/>
        </a:xfrm>
      </p:grpSpPr>
      <p:sp>
        <p:nvSpPr>
          <p:cNvPr id="162" name="Google Shape;162;p33"/>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3" name="Google Shape;163;p33"/>
          <p:cNvPicPr preferRelativeResize="0"/>
          <p:nvPr/>
        </p:nvPicPr>
        <p:blipFill rotWithShape="1">
          <a:blip r:embed="rId2">
            <a:alphaModFix/>
          </a:blip>
          <a:srcRect b="0" l="0" r="0" t="0"/>
          <a:stretch/>
        </p:blipFill>
        <p:spPr>
          <a:xfrm rot="-3894565">
            <a:off x="1476427" y="-533024"/>
            <a:ext cx="6191147" cy="619114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bg>
      <p:bgPr>
        <a:solidFill>
          <a:schemeClr val="dk2"/>
        </a:solidFill>
      </p:bgPr>
    </p:bg>
    <p:spTree>
      <p:nvGrpSpPr>
        <p:cNvPr id="164" name="Shape 164"/>
        <p:cNvGrpSpPr/>
        <p:nvPr/>
      </p:nvGrpSpPr>
      <p:grpSpPr>
        <a:xfrm>
          <a:off x="0" y="0"/>
          <a:ext cx="0" cy="0"/>
          <a:chOff x="0" y="0"/>
          <a:chExt cx="0" cy="0"/>
        </a:xfrm>
      </p:grpSpPr>
      <p:sp>
        <p:nvSpPr>
          <p:cNvPr id="165" name="Google Shape;165;p34"/>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6" name="Google Shape;166;p34"/>
          <p:cNvPicPr preferRelativeResize="0"/>
          <p:nvPr/>
        </p:nvPicPr>
        <p:blipFill rotWithShape="1">
          <a:blip r:embed="rId2">
            <a:alphaModFix/>
          </a:blip>
          <a:srcRect b="0" l="0" r="0" t="0"/>
          <a:stretch/>
        </p:blipFill>
        <p:spPr>
          <a:xfrm>
            <a:off x="1609725" y="-533075"/>
            <a:ext cx="5924550" cy="59245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1_1">
    <p:bg>
      <p:bgPr>
        <a:solidFill>
          <a:schemeClr val="dk2"/>
        </a:solidFill>
      </p:bgPr>
    </p:bg>
    <p:spTree>
      <p:nvGrpSpPr>
        <p:cNvPr id="167" name="Shape 167"/>
        <p:cNvGrpSpPr/>
        <p:nvPr/>
      </p:nvGrpSpPr>
      <p:grpSpPr>
        <a:xfrm>
          <a:off x="0" y="0"/>
          <a:ext cx="0" cy="0"/>
          <a:chOff x="0" y="0"/>
          <a:chExt cx="0" cy="0"/>
        </a:xfrm>
      </p:grpSpPr>
      <p:sp>
        <p:nvSpPr>
          <p:cNvPr id="168" name="Google Shape;168;p35"/>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9" name="Google Shape;169;p35"/>
          <p:cNvPicPr preferRelativeResize="0"/>
          <p:nvPr/>
        </p:nvPicPr>
        <p:blipFill rotWithShape="1">
          <a:blip r:embed="rId2">
            <a:alphaModFix/>
          </a:blip>
          <a:srcRect b="0" l="0" r="0" t="0"/>
          <a:stretch/>
        </p:blipFill>
        <p:spPr>
          <a:xfrm rot="-2700006">
            <a:off x="2364055" y="272267"/>
            <a:ext cx="4415891" cy="441589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3.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theme" Target="../theme/theme4.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3.png"/><Relationship Id="rId3" Type="http://schemas.openxmlformats.org/officeDocument/2006/relationships/slideLayout" Target="../slideLayouts/slideLayout18.xml"/><Relationship Id="rId4" Type="http://schemas.openxmlformats.org/officeDocument/2006/relationships/slideLayout" Target="../slideLayouts/slideLayout19.xml"/><Relationship Id="rId10" Type="http://schemas.openxmlformats.org/officeDocument/2006/relationships/theme" Target="../theme/theme2.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10"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61948" y="252285"/>
            <a:ext cx="8417700" cy="346200"/>
          </a:xfrm>
          <a:prstGeom prst="rect">
            <a:avLst/>
          </a:prstGeom>
          <a:noFill/>
          <a:ln>
            <a:noFill/>
          </a:ln>
        </p:spPr>
        <p:txBody>
          <a:bodyPr anchorCtr="0" anchor="t" bIns="0" lIns="0" spcFirstLastPara="1" rIns="0" wrap="square" tIns="0">
            <a:noAutofit/>
          </a:bodyPr>
          <a:lstStyle>
            <a:lvl1pPr lvl="0" marR="0" rtl="0" algn="l">
              <a:lnSpc>
                <a:spcPct val="105882"/>
              </a:lnSpc>
              <a:spcBef>
                <a:spcPts val="0"/>
              </a:spcBef>
              <a:spcAft>
                <a:spcPts val="0"/>
              </a:spcAft>
              <a:buClr>
                <a:schemeClr val="dk1"/>
              </a:buClr>
              <a:buSzPts val="3000"/>
              <a:buFont typeface="Montserrat Medium"/>
              <a:buNone/>
              <a:defRPr b="0" i="0" sz="3000" u="none" cap="none" strike="noStrike">
                <a:solidFill>
                  <a:schemeClr val="dk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361946" y="1453901"/>
            <a:ext cx="8422500" cy="2448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Montserrat Medium"/>
              <a:buNone/>
              <a:defRPr b="0" i="0" sz="1400" u="none" cap="none" strike="noStrike">
                <a:solidFill>
                  <a:schemeClr val="dk1"/>
                </a:solidFill>
                <a:latin typeface="Montserrat Medium"/>
                <a:ea typeface="Montserrat Medium"/>
                <a:cs typeface="Montserrat Medium"/>
                <a:sym typeface="Montserrat Medium"/>
              </a:defRPr>
            </a:lvl1pPr>
            <a:lvl2pPr indent="-304800" lvl="1" marL="914400" marR="0" rtl="0" algn="l">
              <a:lnSpc>
                <a:spcPct val="100000"/>
              </a:lnSpc>
              <a:spcBef>
                <a:spcPts val="0"/>
              </a:spcBef>
              <a:spcAft>
                <a:spcPts val="0"/>
              </a:spcAft>
              <a:buClr>
                <a:schemeClr val="accent1"/>
              </a:buClr>
              <a:buSzPts val="1200"/>
              <a:buFont typeface="Montserrat Medium"/>
              <a:buChar char="∙"/>
              <a:defRPr b="0" i="0" sz="1200" u="none" cap="none" strike="noStrike">
                <a:solidFill>
                  <a:schemeClr val="dk1"/>
                </a:solidFill>
                <a:latin typeface="Montserrat Medium"/>
                <a:ea typeface="Montserrat Medium"/>
                <a:cs typeface="Montserrat Medium"/>
                <a:sym typeface="Montserrat Medium"/>
              </a:defRPr>
            </a:lvl2pPr>
            <a:lvl3pPr indent="-292100" lvl="2" marL="13716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3pPr>
            <a:lvl4pPr indent="-292100" lvl="3" marL="18288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4pPr>
            <a:lvl5pPr indent="-292100" lvl="4" marL="22860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5pPr>
            <a:lvl6pPr indent="-292100" lvl="5" marL="27432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6pPr>
            <a:lvl7pPr indent="-292100" lvl="6" marL="32004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7pPr>
            <a:lvl8pPr indent="-292100" lvl="7" marL="36576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8pPr>
            <a:lvl9pPr indent="-292100" lvl="8" marL="41148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9pPr>
          </a:lstStyle>
          <a:p/>
        </p:txBody>
      </p:sp>
      <p:pic>
        <p:nvPicPr>
          <p:cNvPr id="53" name="Google Shape;53;p13"/>
          <p:cNvPicPr preferRelativeResize="0"/>
          <p:nvPr/>
        </p:nvPicPr>
        <p:blipFill rotWithShape="1">
          <a:blip r:embed="rId1">
            <a:alphaModFix/>
          </a:blip>
          <a:srcRect b="0" l="0" r="0" t="0"/>
          <a:stretch/>
        </p:blipFill>
        <p:spPr>
          <a:xfrm>
            <a:off x="190823" y="4454793"/>
            <a:ext cx="545589" cy="545589"/>
          </a:xfrm>
          <a:prstGeom prst="rect">
            <a:avLst/>
          </a:prstGeom>
          <a:noFill/>
          <a:ln>
            <a:noFill/>
          </a:ln>
        </p:spPr>
      </p:pic>
      <p:sp>
        <p:nvSpPr>
          <p:cNvPr id="54" name="Google Shape;54;p13"/>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13"/>
          <p:cNvSpPr txBox="1"/>
          <p:nvPr/>
        </p:nvSpPr>
        <p:spPr>
          <a:xfrm>
            <a:off x="1225" y="4705524"/>
            <a:ext cx="9144000" cy="43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50"/>
              <a:buFont typeface="Arial"/>
              <a:buNone/>
            </a:pPr>
            <a:r>
              <a:rPr b="0" i="0" lang="en" sz="1150" u="none" cap="none" strike="noStrike">
                <a:solidFill>
                  <a:srgbClr val="000000"/>
                </a:solidFill>
                <a:latin typeface="Poppins ExtraLight"/>
                <a:ea typeface="Poppins ExtraLight"/>
                <a:cs typeface="Poppins ExtraLight"/>
                <a:sym typeface="Poppins ExtraLight"/>
              </a:rPr>
              <a:t>© 202</a:t>
            </a:r>
            <a:r>
              <a:rPr lang="en" sz="1150">
                <a:latin typeface="Poppins ExtraLight"/>
                <a:ea typeface="Poppins ExtraLight"/>
                <a:cs typeface="Poppins ExtraLight"/>
                <a:sym typeface="Poppins ExtraLight"/>
              </a:rPr>
              <a:t>4</a:t>
            </a:r>
            <a:r>
              <a:rPr b="0" i="0" lang="en" sz="1150" u="none" cap="none" strike="noStrike">
                <a:solidFill>
                  <a:srgbClr val="000000"/>
                </a:solidFill>
                <a:latin typeface="Poppins ExtraLight"/>
                <a:ea typeface="Poppins ExtraLight"/>
                <a:cs typeface="Poppins ExtraLight"/>
                <a:sym typeface="Poppins ExtraLight"/>
              </a:rPr>
              <a:t> Circular IQ</a:t>
            </a:r>
            <a:endParaRPr b="0" i="0" sz="1400" u="none" cap="none" strike="noStrike">
              <a:solidFill>
                <a:srgbClr val="000000"/>
              </a:solidFill>
              <a:latin typeface="Poppins ExtraLight"/>
              <a:ea typeface="Poppins ExtraLight"/>
              <a:cs typeface="Poppins ExtraLight"/>
              <a:sym typeface="Poppins ExtraLight"/>
            </a:endParaRPr>
          </a:p>
        </p:txBody>
      </p:sp>
      <p:pic>
        <p:nvPicPr>
          <p:cNvPr id="56" name="Google Shape;56;p13"/>
          <p:cNvPicPr preferRelativeResize="0"/>
          <p:nvPr/>
        </p:nvPicPr>
        <p:blipFill rotWithShape="1">
          <a:blip r:embed="rId2">
            <a:alphaModFix/>
          </a:blip>
          <a:srcRect b="0" l="0" r="0" t="0"/>
          <a:stretch/>
        </p:blipFill>
        <p:spPr>
          <a:xfrm>
            <a:off x="706050" y="4502550"/>
            <a:ext cx="442075" cy="4420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20"/>
          <p:cNvSpPr txBox="1"/>
          <p:nvPr>
            <p:ph type="title"/>
          </p:nvPr>
        </p:nvSpPr>
        <p:spPr>
          <a:xfrm>
            <a:off x="361948" y="252285"/>
            <a:ext cx="8417700" cy="346200"/>
          </a:xfrm>
          <a:prstGeom prst="rect">
            <a:avLst/>
          </a:prstGeom>
          <a:noFill/>
          <a:ln>
            <a:noFill/>
          </a:ln>
        </p:spPr>
        <p:txBody>
          <a:bodyPr anchorCtr="0" anchor="t" bIns="0" lIns="0" spcFirstLastPara="1" rIns="0" wrap="square" tIns="0">
            <a:noAutofit/>
          </a:bodyPr>
          <a:lstStyle>
            <a:lvl1pPr lvl="0" marR="0" rtl="0" algn="l">
              <a:lnSpc>
                <a:spcPct val="105882"/>
              </a:lnSpc>
              <a:spcBef>
                <a:spcPts val="0"/>
              </a:spcBef>
              <a:spcAft>
                <a:spcPts val="0"/>
              </a:spcAft>
              <a:buClr>
                <a:schemeClr val="dk1"/>
              </a:buClr>
              <a:buSzPts val="3000"/>
              <a:buFont typeface="Montserrat Medium"/>
              <a:buNone/>
              <a:defRPr b="0" i="0" sz="3000" u="none" cap="none" strike="noStrike">
                <a:solidFill>
                  <a:schemeClr val="dk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0" name="Google Shape;90;p20"/>
          <p:cNvSpPr txBox="1"/>
          <p:nvPr>
            <p:ph idx="1" type="body"/>
          </p:nvPr>
        </p:nvSpPr>
        <p:spPr>
          <a:xfrm>
            <a:off x="361946" y="1453901"/>
            <a:ext cx="8422500" cy="2448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Montserrat Medium"/>
              <a:buNone/>
              <a:defRPr b="0" i="0" sz="1400" u="none" cap="none" strike="noStrike">
                <a:solidFill>
                  <a:schemeClr val="dk1"/>
                </a:solidFill>
                <a:latin typeface="Montserrat Medium"/>
                <a:ea typeface="Montserrat Medium"/>
                <a:cs typeface="Montserrat Medium"/>
                <a:sym typeface="Montserrat Medium"/>
              </a:defRPr>
            </a:lvl1pPr>
            <a:lvl2pPr indent="-304800" lvl="1" marL="914400" marR="0" rtl="0" algn="l">
              <a:lnSpc>
                <a:spcPct val="100000"/>
              </a:lnSpc>
              <a:spcBef>
                <a:spcPts val="0"/>
              </a:spcBef>
              <a:spcAft>
                <a:spcPts val="0"/>
              </a:spcAft>
              <a:buClr>
                <a:schemeClr val="accent1"/>
              </a:buClr>
              <a:buSzPts val="1200"/>
              <a:buFont typeface="Montserrat Medium"/>
              <a:buChar char="∙"/>
              <a:defRPr b="0" i="0" sz="1200" u="none" cap="none" strike="noStrike">
                <a:solidFill>
                  <a:schemeClr val="dk1"/>
                </a:solidFill>
                <a:latin typeface="Montserrat Medium"/>
                <a:ea typeface="Montserrat Medium"/>
                <a:cs typeface="Montserrat Medium"/>
                <a:sym typeface="Montserrat Medium"/>
              </a:defRPr>
            </a:lvl2pPr>
            <a:lvl3pPr indent="-292100" lvl="2" marL="13716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3pPr>
            <a:lvl4pPr indent="-292100" lvl="3" marL="18288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4pPr>
            <a:lvl5pPr indent="-292100" lvl="4" marL="22860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5pPr>
            <a:lvl6pPr indent="-292100" lvl="5" marL="27432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6pPr>
            <a:lvl7pPr indent="-292100" lvl="6" marL="32004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7pPr>
            <a:lvl8pPr indent="-292100" lvl="7" marL="36576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8pPr>
            <a:lvl9pPr indent="-292100" lvl="8" marL="41148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9pPr>
          </a:lstStyle>
          <a:p/>
        </p:txBody>
      </p:sp>
      <p:pic>
        <p:nvPicPr>
          <p:cNvPr id="91" name="Google Shape;91;p20"/>
          <p:cNvPicPr preferRelativeResize="0"/>
          <p:nvPr/>
        </p:nvPicPr>
        <p:blipFill rotWithShape="1">
          <a:blip r:embed="rId1">
            <a:alphaModFix/>
          </a:blip>
          <a:srcRect b="0" l="0" r="0" t="0"/>
          <a:stretch/>
        </p:blipFill>
        <p:spPr>
          <a:xfrm>
            <a:off x="190823" y="4454793"/>
            <a:ext cx="545589" cy="545589"/>
          </a:xfrm>
          <a:prstGeom prst="rect">
            <a:avLst/>
          </a:prstGeom>
          <a:noFill/>
          <a:ln>
            <a:noFill/>
          </a:ln>
        </p:spPr>
      </p:pic>
      <p:sp>
        <p:nvSpPr>
          <p:cNvPr id="92" name="Google Shape;92;p20"/>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pic>
        <p:nvPicPr>
          <p:cNvPr id="93" name="Google Shape;93;p20"/>
          <p:cNvPicPr preferRelativeResize="0"/>
          <p:nvPr/>
        </p:nvPicPr>
        <p:blipFill rotWithShape="1">
          <a:blip r:embed="rId2">
            <a:alphaModFix/>
          </a:blip>
          <a:srcRect b="0" l="0" r="0" t="0"/>
          <a:stretch/>
        </p:blipFill>
        <p:spPr>
          <a:xfrm>
            <a:off x="706050" y="4502550"/>
            <a:ext cx="442075" cy="442075"/>
          </a:xfrm>
          <a:prstGeom prst="rect">
            <a:avLst/>
          </a:prstGeom>
          <a:noFill/>
          <a:ln>
            <a:noFill/>
          </a:ln>
        </p:spPr>
      </p:pic>
      <p:sp>
        <p:nvSpPr>
          <p:cNvPr id="94" name="Google Shape;94;p20"/>
          <p:cNvSpPr txBox="1"/>
          <p:nvPr/>
        </p:nvSpPr>
        <p:spPr>
          <a:xfrm>
            <a:off x="1225" y="4705524"/>
            <a:ext cx="9144000" cy="438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Poppins"/>
                <a:ea typeface="Poppins"/>
                <a:cs typeface="Poppins"/>
                <a:sym typeface="Poppins"/>
              </a:rPr>
              <a:t>© 202</a:t>
            </a:r>
            <a:r>
              <a:rPr lang="en" sz="1000">
                <a:solidFill>
                  <a:schemeClr val="dk2"/>
                </a:solidFill>
                <a:latin typeface="Poppins"/>
                <a:ea typeface="Poppins"/>
                <a:cs typeface="Poppins"/>
                <a:sym typeface="Poppins"/>
              </a:rPr>
              <a:t>4</a:t>
            </a:r>
            <a:r>
              <a:rPr b="0" i="0" lang="en" sz="1000" u="none" cap="none" strike="noStrike">
                <a:solidFill>
                  <a:schemeClr val="dk2"/>
                </a:solidFill>
                <a:latin typeface="Poppins"/>
                <a:ea typeface="Poppins"/>
                <a:cs typeface="Poppins"/>
                <a:sym typeface="Poppins"/>
              </a:rPr>
              <a:t> Circular IQ</a:t>
            </a:r>
            <a:endParaRPr b="0" i="0" sz="1000" u="none" cap="none" strike="noStrike">
              <a:solidFill>
                <a:schemeClr val="dk2"/>
              </a:solidFill>
              <a:latin typeface="Poppins"/>
              <a:ea typeface="Poppins"/>
              <a:cs typeface="Poppins"/>
              <a:sym typeface="Poppins"/>
            </a:endParaRPr>
          </a:p>
        </p:txBody>
      </p:sp>
    </p:spTree>
  </p:cSld>
  <p:clrMap accent1="accent1" accent2="accent2" accent3="accent3" accent4="accent4" accent5="accent5" accent6="accent6" bg1="lt1" bg2="dk2" tx1="dk1" tx2="lt2" folHlink="folHlink" hlink="hlink"/>
  <p:sldLayoutIdLst>
    <p:sldLayoutId id="2147483665" r:id="rId3"/>
    <p:sldLayoutId id="2147483666" r:id="rId4"/>
    <p:sldLayoutId id="2147483667" r:id="rId5"/>
    <p:sldLayoutId id="2147483668" r:id="rId6"/>
    <p:sldLayoutId id="2147483669" r:id="rId7"/>
    <p:sldLayoutId id="2147483670" r:id="rId8"/>
    <p:sldLayoutId id="214748367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p28"/>
          <p:cNvSpPr txBox="1"/>
          <p:nvPr>
            <p:ph type="title"/>
          </p:nvPr>
        </p:nvSpPr>
        <p:spPr>
          <a:xfrm>
            <a:off x="361948" y="252285"/>
            <a:ext cx="8417700" cy="346200"/>
          </a:xfrm>
          <a:prstGeom prst="rect">
            <a:avLst/>
          </a:prstGeom>
          <a:noFill/>
          <a:ln>
            <a:noFill/>
          </a:ln>
        </p:spPr>
        <p:txBody>
          <a:bodyPr anchorCtr="0" anchor="t" bIns="0" lIns="0" spcFirstLastPara="1" rIns="0" wrap="square" tIns="0">
            <a:noAutofit/>
          </a:bodyPr>
          <a:lstStyle>
            <a:lvl1pPr lvl="0" marR="0" rtl="0" algn="l">
              <a:lnSpc>
                <a:spcPct val="105882"/>
              </a:lnSpc>
              <a:spcBef>
                <a:spcPts val="0"/>
              </a:spcBef>
              <a:spcAft>
                <a:spcPts val="0"/>
              </a:spcAft>
              <a:buClr>
                <a:schemeClr val="dk1"/>
              </a:buClr>
              <a:buSzPts val="3000"/>
              <a:buFont typeface="Montserrat Medium"/>
              <a:buNone/>
              <a:defRPr b="0" i="0" sz="3000" u="none" cap="none" strike="noStrike">
                <a:solidFill>
                  <a:schemeClr val="dk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31" name="Google Shape;131;p28"/>
          <p:cNvSpPr txBox="1"/>
          <p:nvPr>
            <p:ph idx="1" type="body"/>
          </p:nvPr>
        </p:nvSpPr>
        <p:spPr>
          <a:xfrm>
            <a:off x="361946" y="1453901"/>
            <a:ext cx="8422500" cy="2448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Montserrat Medium"/>
              <a:buNone/>
              <a:defRPr b="0" i="0" sz="1400" u="none" cap="none" strike="noStrike">
                <a:solidFill>
                  <a:schemeClr val="dk1"/>
                </a:solidFill>
                <a:latin typeface="Montserrat Medium"/>
                <a:ea typeface="Montserrat Medium"/>
                <a:cs typeface="Montserrat Medium"/>
                <a:sym typeface="Montserrat Medium"/>
              </a:defRPr>
            </a:lvl1pPr>
            <a:lvl2pPr indent="-304800" lvl="1" marL="914400" marR="0" rtl="0" algn="l">
              <a:lnSpc>
                <a:spcPct val="100000"/>
              </a:lnSpc>
              <a:spcBef>
                <a:spcPts val="0"/>
              </a:spcBef>
              <a:spcAft>
                <a:spcPts val="0"/>
              </a:spcAft>
              <a:buClr>
                <a:schemeClr val="accent1"/>
              </a:buClr>
              <a:buSzPts val="1200"/>
              <a:buFont typeface="Montserrat Medium"/>
              <a:buChar char="∙"/>
              <a:defRPr b="0" i="0" sz="1200" u="none" cap="none" strike="noStrike">
                <a:solidFill>
                  <a:schemeClr val="dk1"/>
                </a:solidFill>
                <a:latin typeface="Montserrat Medium"/>
                <a:ea typeface="Montserrat Medium"/>
                <a:cs typeface="Montserrat Medium"/>
                <a:sym typeface="Montserrat Medium"/>
              </a:defRPr>
            </a:lvl2pPr>
            <a:lvl3pPr indent="-292100" lvl="2" marL="13716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3pPr>
            <a:lvl4pPr indent="-292100" lvl="3" marL="18288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4pPr>
            <a:lvl5pPr indent="-292100" lvl="4" marL="22860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5pPr>
            <a:lvl6pPr indent="-292100" lvl="5" marL="27432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6pPr>
            <a:lvl7pPr indent="-292100" lvl="6" marL="32004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7pPr>
            <a:lvl8pPr indent="-292100" lvl="7" marL="36576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8pPr>
            <a:lvl9pPr indent="-292100" lvl="8" marL="41148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9pPr>
          </a:lstStyle>
          <a:p/>
        </p:txBody>
      </p:sp>
      <p:pic>
        <p:nvPicPr>
          <p:cNvPr id="132" name="Google Shape;132;p28"/>
          <p:cNvPicPr preferRelativeResize="0"/>
          <p:nvPr/>
        </p:nvPicPr>
        <p:blipFill rotWithShape="1">
          <a:blip r:embed="rId1">
            <a:alphaModFix/>
          </a:blip>
          <a:srcRect b="0" l="0" r="0" t="0"/>
          <a:stretch/>
        </p:blipFill>
        <p:spPr>
          <a:xfrm>
            <a:off x="190823" y="4454793"/>
            <a:ext cx="545589" cy="545589"/>
          </a:xfrm>
          <a:prstGeom prst="rect">
            <a:avLst/>
          </a:prstGeom>
          <a:noFill/>
          <a:ln>
            <a:noFill/>
          </a:ln>
        </p:spPr>
      </p:pic>
      <p:sp>
        <p:nvSpPr>
          <p:cNvPr id="133" name="Google Shape;133;p28"/>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pic>
        <p:nvPicPr>
          <p:cNvPr id="134" name="Google Shape;134;p28"/>
          <p:cNvPicPr preferRelativeResize="0"/>
          <p:nvPr/>
        </p:nvPicPr>
        <p:blipFill rotWithShape="1">
          <a:blip r:embed="rId2">
            <a:alphaModFix/>
          </a:blip>
          <a:srcRect b="0" l="0" r="0" t="0"/>
          <a:stretch/>
        </p:blipFill>
        <p:spPr>
          <a:xfrm>
            <a:off x="706050" y="4502550"/>
            <a:ext cx="442075" cy="442075"/>
          </a:xfrm>
          <a:prstGeom prst="rect">
            <a:avLst/>
          </a:prstGeom>
          <a:noFill/>
          <a:ln>
            <a:noFill/>
          </a:ln>
        </p:spPr>
      </p:pic>
      <p:sp>
        <p:nvSpPr>
          <p:cNvPr id="135" name="Google Shape;135;p28"/>
          <p:cNvSpPr txBox="1"/>
          <p:nvPr/>
        </p:nvSpPr>
        <p:spPr>
          <a:xfrm>
            <a:off x="1225" y="4705524"/>
            <a:ext cx="9144000" cy="438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Poppins"/>
                <a:ea typeface="Poppins"/>
                <a:cs typeface="Poppins"/>
                <a:sym typeface="Poppins"/>
              </a:rPr>
              <a:t>© 202</a:t>
            </a:r>
            <a:r>
              <a:rPr lang="en" sz="1000">
                <a:solidFill>
                  <a:schemeClr val="dk2"/>
                </a:solidFill>
                <a:latin typeface="Poppins"/>
                <a:ea typeface="Poppins"/>
                <a:cs typeface="Poppins"/>
                <a:sym typeface="Poppins"/>
              </a:rPr>
              <a:t>4</a:t>
            </a:r>
            <a:r>
              <a:rPr b="0" i="0" lang="en" sz="1000" u="none" cap="none" strike="noStrike">
                <a:solidFill>
                  <a:schemeClr val="dk2"/>
                </a:solidFill>
                <a:latin typeface="Poppins"/>
                <a:ea typeface="Poppins"/>
                <a:cs typeface="Poppins"/>
                <a:sym typeface="Poppins"/>
              </a:rPr>
              <a:t> Circular IQ</a:t>
            </a:r>
            <a:endParaRPr b="0" i="0" sz="1000" u="none" cap="none" strike="noStrike">
              <a:solidFill>
                <a:schemeClr val="dk2"/>
              </a:solidFill>
              <a:latin typeface="Poppins"/>
              <a:ea typeface="Poppins"/>
              <a:cs typeface="Poppins"/>
              <a:sym typeface="Poppins"/>
            </a:endParaRPr>
          </a:p>
        </p:txBody>
      </p:sp>
    </p:spTree>
  </p:cSld>
  <p:clrMap accent1="accent1" accent2="accent2" accent3="accent3" accent4="accent4" accent5="accent5" accent6="accent6" bg1="lt1" bg2="dk2" tx1="dk1" tx2="lt2" folHlink="folHlink" hlink="hlink"/>
  <p:sldLayoutIdLst>
    <p:sldLayoutId id="2147483672" r:id="rId3"/>
    <p:sldLayoutId id="2147483673" r:id="rId4"/>
    <p:sldLayoutId id="2147483674" r:id="rId5"/>
    <p:sldLayoutId id="2147483675" r:id="rId6"/>
    <p:sldLayoutId id="2147483676" r:id="rId7"/>
    <p:sldLayoutId id="2147483677" r:id="rId8"/>
    <p:sldLayoutId id="2147483678"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68.png"/><Relationship Id="rId4" Type="http://schemas.openxmlformats.org/officeDocument/2006/relationships/hyperlink" Target="https://ctitool.com/wp-content/uploads/2023/03/CTI_Kick-starter-Package-New.pdf" TargetMode="External"/></Relationships>
</file>

<file path=ppt/slides/_rels/slide12.xml.rels><?xml version="1.0" encoding="UTF-8" standalone="yes"?><Relationships xmlns="http://schemas.openxmlformats.org/package/2006/relationships"><Relationship Id="rId11" Type="http://schemas.openxmlformats.org/officeDocument/2006/relationships/image" Target="../media/image62.png"/><Relationship Id="rId10" Type="http://schemas.openxmlformats.org/officeDocument/2006/relationships/image" Target="../media/image51.png"/><Relationship Id="rId13" Type="http://schemas.openxmlformats.org/officeDocument/2006/relationships/image" Target="../media/image65.png"/><Relationship Id="rId12" Type="http://schemas.openxmlformats.org/officeDocument/2006/relationships/image" Target="../media/image59.png"/><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36.png"/><Relationship Id="rId4" Type="http://schemas.openxmlformats.org/officeDocument/2006/relationships/image" Target="../media/image56.png"/><Relationship Id="rId9" Type="http://schemas.openxmlformats.org/officeDocument/2006/relationships/image" Target="../media/image60.png"/><Relationship Id="rId15" Type="http://schemas.openxmlformats.org/officeDocument/2006/relationships/image" Target="../media/image52.png"/><Relationship Id="rId14" Type="http://schemas.openxmlformats.org/officeDocument/2006/relationships/image" Target="../media/image69.png"/><Relationship Id="rId17" Type="http://schemas.openxmlformats.org/officeDocument/2006/relationships/image" Target="../media/image66.png"/><Relationship Id="rId16" Type="http://schemas.openxmlformats.org/officeDocument/2006/relationships/image" Target="../media/image55.png"/><Relationship Id="rId5" Type="http://schemas.openxmlformats.org/officeDocument/2006/relationships/image" Target="../media/image70.png"/><Relationship Id="rId6" Type="http://schemas.openxmlformats.org/officeDocument/2006/relationships/image" Target="../media/image61.png"/><Relationship Id="rId18" Type="http://schemas.openxmlformats.org/officeDocument/2006/relationships/image" Target="../media/image63.png"/><Relationship Id="rId7" Type="http://schemas.openxmlformats.org/officeDocument/2006/relationships/image" Target="../media/image67.png"/><Relationship Id="rId8" Type="http://schemas.openxmlformats.org/officeDocument/2006/relationships/image" Target="../media/image5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hyperlink" Target="mailto:roy@circular-iq.com" TargetMode="External"/><Relationship Id="rId4" Type="http://schemas.openxmlformats.org/officeDocument/2006/relationships/hyperlink" Target="https://ctitool.com/cti-essential-2/" TargetMode="External"/><Relationship Id="rId5"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3.png"/><Relationship Id="rId4" Type="http://schemas.openxmlformats.org/officeDocument/2006/relationships/image" Target="../media/image26.png"/><Relationship Id="rId10" Type="http://schemas.openxmlformats.org/officeDocument/2006/relationships/image" Target="../media/image34.png"/><Relationship Id="rId9" Type="http://schemas.openxmlformats.org/officeDocument/2006/relationships/hyperlink" Target="https://www.wbcsd.org/contentwbc/download/16815/238391/1" TargetMode="External"/><Relationship Id="rId5" Type="http://schemas.openxmlformats.org/officeDocument/2006/relationships/image" Target="../media/image32.png"/><Relationship Id="rId6" Type="http://schemas.openxmlformats.org/officeDocument/2006/relationships/image" Target="../media/image64.png"/><Relationship Id="rId7" Type="http://schemas.openxmlformats.org/officeDocument/2006/relationships/image" Target="../media/image50.png"/><Relationship Id="rId8"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39.png"/><Relationship Id="rId9" Type="http://schemas.openxmlformats.org/officeDocument/2006/relationships/image" Target="../media/image46.png"/><Relationship Id="rId5" Type="http://schemas.openxmlformats.org/officeDocument/2006/relationships/image" Target="../media/image44.png"/><Relationship Id="rId6" Type="http://schemas.openxmlformats.org/officeDocument/2006/relationships/image" Target="../media/image41.png"/><Relationship Id="rId7" Type="http://schemas.openxmlformats.org/officeDocument/2006/relationships/image" Target="../media/image36.png"/><Relationship Id="rId8"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37.png"/><Relationship Id="rId5" Type="http://schemas.openxmlformats.org/officeDocument/2006/relationships/image" Target="../media/image53.png"/><Relationship Id="rId6" Type="http://schemas.openxmlformats.org/officeDocument/2006/relationships/image" Target="../media/image49.png"/><Relationship Id="rId7" Type="http://schemas.openxmlformats.org/officeDocument/2006/relationships/image" Target="../media/image36.png"/><Relationship Id="rId8"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4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image" Target="../media/image45.pn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image" Target="../media/image42.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36"/>
          <p:cNvPicPr preferRelativeResize="0"/>
          <p:nvPr/>
        </p:nvPicPr>
        <p:blipFill rotWithShape="1">
          <a:blip r:embed="rId3">
            <a:alphaModFix/>
          </a:blip>
          <a:srcRect b="0" l="0" r="0" t="0"/>
          <a:stretch/>
        </p:blipFill>
        <p:spPr>
          <a:xfrm>
            <a:off x="3742888" y="1136875"/>
            <a:ext cx="1658225" cy="1857750"/>
          </a:xfrm>
          <a:prstGeom prst="rect">
            <a:avLst/>
          </a:prstGeom>
          <a:noFill/>
          <a:ln>
            <a:noFill/>
          </a:ln>
        </p:spPr>
      </p:pic>
      <p:sp>
        <p:nvSpPr>
          <p:cNvPr id="175" name="Google Shape;175;p36"/>
          <p:cNvSpPr txBox="1"/>
          <p:nvPr/>
        </p:nvSpPr>
        <p:spPr>
          <a:xfrm>
            <a:off x="3139650" y="2766975"/>
            <a:ext cx="28647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E376B"/>
                </a:solidFill>
                <a:latin typeface="Poppins"/>
                <a:ea typeface="Poppins"/>
                <a:cs typeface="Poppins"/>
                <a:sym typeface="Poppins"/>
              </a:rPr>
              <a:t>Enabling business to </a:t>
            </a:r>
            <a:br>
              <a:rPr b="0" i="0" lang="en" sz="1800" u="none" cap="none" strike="noStrike">
                <a:solidFill>
                  <a:srgbClr val="FE376B"/>
                </a:solidFill>
                <a:latin typeface="Poppins"/>
                <a:ea typeface="Poppins"/>
                <a:cs typeface="Poppins"/>
                <a:sym typeface="Poppins"/>
              </a:rPr>
            </a:br>
            <a:r>
              <a:rPr b="0" i="0" lang="en" sz="1800" u="none" cap="none" strike="noStrike">
                <a:solidFill>
                  <a:srgbClr val="FE376B"/>
                </a:solidFill>
                <a:latin typeface="Poppins"/>
                <a:ea typeface="Poppins"/>
                <a:cs typeface="Poppins"/>
                <a:sym typeface="Poppins"/>
              </a:rPr>
              <a:t>overdeliver </a:t>
            </a:r>
            <a:endParaRPr b="0" i="0" sz="1800" u="none" cap="none" strike="noStrike">
              <a:solidFill>
                <a:srgbClr val="FE376B"/>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E376B"/>
                </a:solidFill>
                <a:latin typeface="Poppins"/>
                <a:ea typeface="Poppins"/>
                <a:cs typeface="Poppins"/>
                <a:sym typeface="Poppins"/>
              </a:rPr>
              <a:t>on their sustainability promises</a:t>
            </a:r>
            <a:endParaRPr sz="1800">
              <a:solidFill>
                <a:srgbClr val="FE376B"/>
              </a:solidFill>
              <a:latin typeface="Poppins"/>
              <a:ea typeface="Poppins"/>
              <a:cs typeface="Poppins"/>
              <a:sym typeface="Poppins"/>
            </a:endParaRPr>
          </a:p>
        </p:txBody>
      </p:sp>
      <p:sp>
        <p:nvSpPr>
          <p:cNvPr id="176" name="Google Shape;176;p36"/>
          <p:cNvSpPr txBox="1"/>
          <p:nvPr/>
        </p:nvSpPr>
        <p:spPr>
          <a:xfrm>
            <a:off x="1020450" y="4255650"/>
            <a:ext cx="7103100" cy="673500"/>
          </a:xfrm>
          <a:prstGeom prst="rect">
            <a:avLst/>
          </a:prstGeom>
          <a:solidFill>
            <a:srgbClr val="1C195C"/>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800"/>
              <a:buFont typeface="Arial"/>
              <a:buNone/>
            </a:pPr>
            <a:r>
              <a:rPr b="1" lang="en" sz="2100">
                <a:solidFill>
                  <a:srgbClr val="FFFFFF"/>
                </a:solidFill>
                <a:latin typeface="Poppins"/>
                <a:ea typeface="Poppins"/>
                <a:cs typeface="Poppins"/>
                <a:sym typeface="Poppins"/>
              </a:rPr>
              <a:t>CHECK OUT THE SPEAKER NOTES FOR EXTRA INFO</a:t>
            </a:r>
            <a:endParaRPr b="1" sz="1700">
              <a:solidFill>
                <a:srgbClr val="FFFFF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5"/>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0" name="Google Shape;330;p45"/>
          <p:cNvSpPr txBox="1"/>
          <p:nvPr>
            <p:ph type="ctrTitle"/>
          </p:nvPr>
        </p:nvSpPr>
        <p:spPr>
          <a:xfrm>
            <a:off x="263575" y="229000"/>
            <a:ext cx="7545300" cy="563700"/>
          </a:xfrm>
          <a:prstGeom prst="rect">
            <a:avLst/>
          </a:prstGeom>
          <a:noFill/>
          <a:ln>
            <a:noFill/>
          </a:ln>
        </p:spPr>
        <p:txBody>
          <a:bodyPr anchorCtr="0" anchor="ctr" bIns="0" lIns="0" spcFirstLastPara="1" rIns="0" wrap="square" tIns="0">
            <a:noAutofit/>
          </a:bodyPr>
          <a:lstStyle/>
          <a:p>
            <a:pPr indent="0" lvl="0" marL="0" rtl="0" algn="l">
              <a:lnSpc>
                <a:spcPct val="95348"/>
              </a:lnSpc>
              <a:spcBef>
                <a:spcPts val="0"/>
              </a:spcBef>
              <a:spcAft>
                <a:spcPts val="0"/>
              </a:spcAft>
              <a:buSzPts val="3000"/>
              <a:buNone/>
            </a:pPr>
            <a:r>
              <a:rPr b="1" lang="en" sz="3000">
                <a:solidFill>
                  <a:schemeClr val="dk2"/>
                </a:solidFill>
                <a:latin typeface="Poppins"/>
                <a:ea typeface="Poppins"/>
                <a:cs typeface="Poppins"/>
                <a:sym typeface="Poppins"/>
              </a:rPr>
              <a:t>Road Map</a:t>
            </a:r>
            <a:r>
              <a:rPr b="1" lang="en" sz="3000">
                <a:solidFill>
                  <a:schemeClr val="dk2"/>
                </a:solidFill>
                <a:latin typeface="Poppins"/>
                <a:ea typeface="Poppins"/>
                <a:cs typeface="Poppins"/>
                <a:sym typeface="Poppins"/>
              </a:rPr>
              <a:t> &amp; Timeline</a:t>
            </a:r>
            <a:endParaRPr b="1" sz="3000">
              <a:solidFill>
                <a:schemeClr val="dk2"/>
              </a:solidFill>
              <a:latin typeface="Poppins"/>
              <a:ea typeface="Poppins"/>
              <a:cs typeface="Poppins"/>
              <a:sym typeface="Poppins"/>
            </a:endParaRPr>
          </a:p>
        </p:txBody>
      </p:sp>
      <p:cxnSp>
        <p:nvCxnSpPr>
          <p:cNvPr id="331" name="Google Shape;331;p45"/>
          <p:cNvCxnSpPr/>
          <p:nvPr/>
        </p:nvCxnSpPr>
        <p:spPr>
          <a:xfrm flipH="1" rot="10800000">
            <a:off x="234625" y="787600"/>
            <a:ext cx="4168800" cy="8400"/>
          </a:xfrm>
          <a:prstGeom prst="straightConnector1">
            <a:avLst/>
          </a:prstGeom>
          <a:noFill/>
          <a:ln cap="flat" cmpd="sng" w="38100">
            <a:solidFill>
              <a:schemeClr val="accent2"/>
            </a:solidFill>
            <a:prstDash val="solid"/>
            <a:round/>
            <a:headEnd len="sm" w="sm" type="none"/>
            <a:tailEnd len="sm" w="sm" type="none"/>
          </a:ln>
        </p:spPr>
      </p:cxnSp>
      <p:cxnSp>
        <p:nvCxnSpPr>
          <p:cNvPr id="332" name="Google Shape;332;p45"/>
          <p:cNvCxnSpPr/>
          <p:nvPr/>
        </p:nvCxnSpPr>
        <p:spPr>
          <a:xfrm>
            <a:off x="305688" y="1382201"/>
            <a:ext cx="8532600" cy="0"/>
          </a:xfrm>
          <a:prstGeom prst="straightConnector1">
            <a:avLst/>
          </a:prstGeom>
          <a:noFill/>
          <a:ln cap="flat" cmpd="sng" w="19050">
            <a:solidFill>
              <a:srgbClr val="7F7F7F"/>
            </a:solidFill>
            <a:prstDash val="solid"/>
            <a:round/>
            <a:headEnd len="med" w="med" type="none"/>
            <a:tailEnd len="med" w="med" type="triangle"/>
          </a:ln>
        </p:spPr>
      </p:cxnSp>
      <p:sp>
        <p:nvSpPr>
          <p:cNvPr id="333" name="Google Shape;333;p45"/>
          <p:cNvSpPr txBox="1"/>
          <p:nvPr/>
        </p:nvSpPr>
        <p:spPr>
          <a:xfrm>
            <a:off x="6982300" y="1028200"/>
            <a:ext cx="1670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2"/>
                </a:solidFill>
                <a:latin typeface="Poppins SemiBold"/>
                <a:ea typeface="Poppins SemiBold"/>
                <a:cs typeface="Poppins SemiBold"/>
                <a:sym typeface="Poppins SemiBold"/>
              </a:rPr>
              <a:t>ESRS E5 Clarity</a:t>
            </a:r>
            <a:r>
              <a:rPr lang="en" sz="1200">
                <a:solidFill>
                  <a:schemeClr val="accent2"/>
                </a:solidFill>
                <a:latin typeface="Poppins SemiBold"/>
                <a:ea typeface="Poppins SemiBold"/>
                <a:cs typeface="Poppins SemiBold"/>
                <a:sym typeface="Poppins SemiBold"/>
              </a:rPr>
              <a:t> </a:t>
            </a:r>
            <a:endParaRPr sz="1500"/>
          </a:p>
        </p:txBody>
      </p:sp>
      <p:sp>
        <p:nvSpPr>
          <p:cNvPr id="334" name="Google Shape;334;p45"/>
          <p:cNvSpPr txBox="1"/>
          <p:nvPr/>
        </p:nvSpPr>
        <p:spPr>
          <a:xfrm>
            <a:off x="3676500" y="1028200"/>
            <a:ext cx="1935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Poppins SemiBold"/>
                <a:ea typeface="Poppins SemiBold"/>
                <a:cs typeface="Poppins SemiBold"/>
                <a:sym typeface="Poppins SemiBold"/>
              </a:rPr>
              <a:t>Baseline assessment</a:t>
            </a:r>
            <a:endParaRPr sz="1500"/>
          </a:p>
        </p:txBody>
      </p:sp>
      <p:sp>
        <p:nvSpPr>
          <p:cNvPr id="335" name="Google Shape;335;p45"/>
          <p:cNvSpPr txBox="1"/>
          <p:nvPr/>
        </p:nvSpPr>
        <p:spPr>
          <a:xfrm>
            <a:off x="643200" y="1028200"/>
            <a:ext cx="1121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Poppins SemiBold"/>
                <a:ea typeface="Poppins SemiBold"/>
                <a:cs typeface="Poppins SemiBold"/>
                <a:sym typeface="Poppins SemiBold"/>
              </a:rPr>
              <a:t>Onboarding</a:t>
            </a:r>
            <a:endParaRPr sz="1500">
              <a:solidFill>
                <a:schemeClr val="dk2"/>
              </a:solidFill>
            </a:endParaRPr>
          </a:p>
        </p:txBody>
      </p:sp>
      <p:sp>
        <p:nvSpPr>
          <p:cNvPr id="336" name="Google Shape;336;p45"/>
          <p:cNvSpPr txBox="1"/>
          <p:nvPr/>
        </p:nvSpPr>
        <p:spPr>
          <a:xfrm>
            <a:off x="305700" y="1750750"/>
            <a:ext cx="2411400" cy="1877700"/>
          </a:xfrm>
          <a:prstGeom prst="rect">
            <a:avLst/>
          </a:prstGeom>
          <a:noFill/>
          <a:ln>
            <a:noFill/>
          </a:ln>
        </p:spPr>
        <p:txBody>
          <a:bodyPr anchorCtr="0" anchor="t" bIns="91425" lIns="91425" spcFirstLastPara="1" rIns="91425" wrap="square" tIns="91425">
            <a:spAutoFit/>
          </a:bodyPr>
          <a:lstStyle/>
          <a:p>
            <a:pPr indent="-127000" lvl="0" marL="114300" rtl="0" algn="l">
              <a:spcBef>
                <a:spcPts val="0"/>
              </a:spcBef>
              <a:spcAft>
                <a:spcPts val="0"/>
              </a:spcAft>
              <a:buClr>
                <a:schemeClr val="accent1"/>
              </a:buClr>
              <a:buSzPts val="1100"/>
              <a:buFont typeface="Poppins"/>
              <a:buChar char="●"/>
            </a:pPr>
            <a:r>
              <a:rPr lang="en" sz="1100">
                <a:solidFill>
                  <a:schemeClr val="accent1"/>
                </a:solidFill>
                <a:latin typeface="Poppins"/>
                <a:ea typeface="Poppins"/>
                <a:cs typeface="Poppins"/>
                <a:sym typeface="Poppins"/>
              </a:rPr>
              <a:t>Align on detailed scope, approach and meetings</a:t>
            </a:r>
            <a:endParaRPr sz="1100">
              <a:solidFill>
                <a:schemeClr val="accent1"/>
              </a:solidFill>
              <a:latin typeface="Poppins"/>
              <a:ea typeface="Poppins"/>
              <a:cs typeface="Poppins"/>
              <a:sym typeface="Poppins"/>
            </a:endParaRPr>
          </a:p>
          <a:p>
            <a:pPr indent="-127000" lvl="0" marL="114300" rtl="0" algn="l">
              <a:spcBef>
                <a:spcPts val="0"/>
              </a:spcBef>
              <a:spcAft>
                <a:spcPts val="0"/>
              </a:spcAft>
              <a:buClr>
                <a:schemeClr val="accent1"/>
              </a:buClr>
              <a:buSzPts val="1100"/>
              <a:buFont typeface="Poppins"/>
              <a:buChar char="●"/>
            </a:pPr>
            <a:r>
              <a:rPr lang="en" sz="1100">
                <a:solidFill>
                  <a:schemeClr val="accent1"/>
                </a:solidFill>
                <a:latin typeface="Poppins"/>
                <a:ea typeface="Poppins"/>
                <a:cs typeface="Poppins"/>
                <a:sym typeface="Poppins"/>
              </a:rPr>
              <a:t>Access to CTI Tool &amp; methodology training</a:t>
            </a:r>
            <a:endParaRPr sz="1100">
              <a:solidFill>
                <a:schemeClr val="accent1"/>
              </a:solidFill>
              <a:latin typeface="Poppins"/>
              <a:ea typeface="Poppins"/>
              <a:cs typeface="Poppins"/>
              <a:sym typeface="Poppins"/>
            </a:endParaRPr>
          </a:p>
          <a:p>
            <a:pPr indent="-127000" lvl="0" marL="114300" rtl="0" algn="l">
              <a:spcBef>
                <a:spcPts val="0"/>
              </a:spcBef>
              <a:spcAft>
                <a:spcPts val="0"/>
              </a:spcAft>
              <a:buClr>
                <a:schemeClr val="accent1"/>
              </a:buClr>
              <a:buSzPts val="1100"/>
              <a:buFont typeface="Poppins"/>
              <a:buChar char="●"/>
            </a:pPr>
            <a:r>
              <a:rPr lang="en" sz="1100">
                <a:solidFill>
                  <a:schemeClr val="accent1"/>
                </a:solidFill>
                <a:latin typeface="Poppins"/>
                <a:ea typeface="Poppins"/>
                <a:cs typeface="Poppins"/>
                <a:sym typeface="Poppins"/>
              </a:rPr>
              <a:t>Align company dataset for CTI</a:t>
            </a:r>
            <a:endParaRPr sz="1100">
              <a:solidFill>
                <a:schemeClr val="accent1"/>
              </a:solidFill>
              <a:latin typeface="Poppins"/>
              <a:ea typeface="Poppins"/>
              <a:cs typeface="Poppins"/>
              <a:sym typeface="Poppins"/>
            </a:endParaRPr>
          </a:p>
          <a:p>
            <a:pPr indent="-127000" lvl="0" marL="114300" rtl="0" algn="l">
              <a:spcBef>
                <a:spcPts val="0"/>
              </a:spcBef>
              <a:spcAft>
                <a:spcPts val="0"/>
              </a:spcAft>
              <a:buClr>
                <a:schemeClr val="accent1"/>
              </a:buClr>
              <a:buSzPts val="1100"/>
              <a:buFont typeface="Poppins"/>
              <a:buChar char="●"/>
            </a:pPr>
            <a:r>
              <a:rPr lang="en" sz="1100">
                <a:solidFill>
                  <a:schemeClr val="accent1"/>
                </a:solidFill>
                <a:latin typeface="Poppins"/>
                <a:ea typeface="Poppins"/>
                <a:cs typeface="Poppins"/>
                <a:sym typeface="Poppins"/>
              </a:rPr>
              <a:t>Clarity on company’s materiality</a:t>
            </a:r>
            <a:endParaRPr sz="1100">
              <a:solidFill>
                <a:schemeClr val="accent1"/>
              </a:solidFill>
              <a:latin typeface="Poppins"/>
              <a:ea typeface="Poppins"/>
              <a:cs typeface="Poppins"/>
              <a:sym typeface="Poppins"/>
            </a:endParaRPr>
          </a:p>
          <a:p>
            <a:pPr indent="-127000" lvl="0" marL="114300" rtl="0" algn="l">
              <a:spcBef>
                <a:spcPts val="0"/>
              </a:spcBef>
              <a:spcAft>
                <a:spcPts val="0"/>
              </a:spcAft>
              <a:buClr>
                <a:schemeClr val="accent6"/>
              </a:buClr>
              <a:buSzPts val="1100"/>
              <a:buFont typeface="Poppins"/>
              <a:buChar char="●"/>
            </a:pPr>
            <a:r>
              <a:rPr lang="en" sz="1100">
                <a:solidFill>
                  <a:schemeClr val="accent1"/>
                </a:solidFill>
                <a:latin typeface="Poppins"/>
                <a:ea typeface="Poppins"/>
                <a:cs typeface="Poppins"/>
                <a:sym typeface="Poppins"/>
              </a:rPr>
              <a:t>Outline the reporting needs</a:t>
            </a:r>
            <a:r>
              <a:rPr lang="en" sz="1100">
                <a:solidFill>
                  <a:schemeClr val="accent6"/>
                </a:solidFill>
                <a:latin typeface="Poppins"/>
                <a:ea typeface="Poppins"/>
                <a:cs typeface="Poppins"/>
                <a:sym typeface="Poppins"/>
              </a:rPr>
              <a:t> </a:t>
            </a:r>
            <a:endParaRPr sz="1100">
              <a:solidFill>
                <a:schemeClr val="accent6"/>
              </a:solidFill>
              <a:latin typeface="Poppins"/>
              <a:ea typeface="Poppins"/>
              <a:cs typeface="Poppins"/>
              <a:sym typeface="Poppins"/>
            </a:endParaRPr>
          </a:p>
          <a:p>
            <a:pPr indent="0" lvl="0" marL="457200" rtl="0" algn="l">
              <a:spcBef>
                <a:spcPts val="0"/>
              </a:spcBef>
              <a:spcAft>
                <a:spcPts val="0"/>
              </a:spcAft>
              <a:buNone/>
            </a:pPr>
            <a:r>
              <a:t/>
            </a:r>
            <a:endParaRPr sz="1100">
              <a:solidFill>
                <a:schemeClr val="accent6"/>
              </a:solidFill>
              <a:latin typeface="Poppins"/>
              <a:ea typeface="Poppins"/>
              <a:cs typeface="Poppins"/>
              <a:sym typeface="Poppins"/>
            </a:endParaRPr>
          </a:p>
        </p:txBody>
      </p:sp>
      <p:sp>
        <p:nvSpPr>
          <p:cNvPr id="337" name="Google Shape;337;p45"/>
          <p:cNvSpPr txBox="1"/>
          <p:nvPr/>
        </p:nvSpPr>
        <p:spPr>
          <a:xfrm>
            <a:off x="752700" y="1382200"/>
            <a:ext cx="935400" cy="3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Poppins"/>
                <a:ea typeface="Poppins"/>
                <a:cs typeface="Poppins"/>
                <a:sym typeface="Poppins"/>
              </a:rPr>
              <a:t>Weeks 1-4</a:t>
            </a:r>
            <a:endParaRPr b="1" sz="900">
              <a:solidFill>
                <a:schemeClr val="dk1"/>
              </a:solidFill>
              <a:latin typeface="Poppins"/>
              <a:ea typeface="Poppins"/>
              <a:cs typeface="Poppins"/>
              <a:sym typeface="Poppins"/>
            </a:endParaRPr>
          </a:p>
        </p:txBody>
      </p:sp>
      <p:sp>
        <p:nvSpPr>
          <p:cNvPr id="338" name="Google Shape;338;p45"/>
          <p:cNvSpPr txBox="1"/>
          <p:nvPr/>
        </p:nvSpPr>
        <p:spPr>
          <a:xfrm>
            <a:off x="7208200" y="1382200"/>
            <a:ext cx="935400" cy="3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Poppins"/>
                <a:ea typeface="Poppins"/>
                <a:cs typeface="Poppins"/>
                <a:sym typeface="Poppins"/>
              </a:rPr>
              <a:t>Weeks 9-12</a:t>
            </a:r>
            <a:endParaRPr b="1" sz="900">
              <a:solidFill>
                <a:schemeClr val="dk1"/>
              </a:solidFill>
              <a:latin typeface="Poppins"/>
              <a:ea typeface="Poppins"/>
              <a:cs typeface="Poppins"/>
              <a:sym typeface="Poppins"/>
            </a:endParaRPr>
          </a:p>
        </p:txBody>
      </p:sp>
      <p:sp>
        <p:nvSpPr>
          <p:cNvPr id="339" name="Google Shape;339;p45"/>
          <p:cNvSpPr txBox="1"/>
          <p:nvPr/>
        </p:nvSpPr>
        <p:spPr>
          <a:xfrm>
            <a:off x="4104300" y="1382200"/>
            <a:ext cx="935400" cy="3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Poppins"/>
                <a:ea typeface="Poppins"/>
                <a:cs typeface="Poppins"/>
                <a:sym typeface="Poppins"/>
              </a:rPr>
              <a:t>Weeks 5-8</a:t>
            </a:r>
            <a:endParaRPr b="1" sz="900">
              <a:solidFill>
                <a:schemeClr val="dk1"/>
              </a:solidFill>
              <a:latin typeface="Poppins"/>
              <a:ea typeface="Poppins"/>
              <a:cs typeface="Poppins"/>
              <a:sym typeface="Poppins"/>
            </a:endParaRPr>
          </a:p>
        </p:txBody>
      </p:sp>
      <p:sp>
        <p:nvSpPr>
          <p:cNvPr id="340" name="Google Shape;340;p45"/>
          <p:cNvSpPr txBox="1"/>
          <p:nvPr/>
        </p:nvSpPr>
        <p:spPr>
          <a:xfrm>
            <a:off x="3295325" y="1870525"/>
            <a:ext cx="2651700" cy="1877700"/>
          </a:xfrm>
          <a:prstGeom prst="rect">
            <a:avLst/>
          </a:prstGeom>
          <a:noFill/>
          <a:ln>
            <a:noFill/>
          </a:ln>
        </p:spPr>
        <p:txBody>
          <a:bodyPr anchorCtr="0" anchor="t" bIns="91425" lIns="91425" spcFirstLastPara="1" rIns="91425" wrap="square" tIns="91425">
            <a:spAutoFit/>
          </a:bodyPr>
          <a:lstStyle/>
          <a:p>
            <a:pPr indent="-127000" lvl="0" marL="114300" rtl="0" algn="l">
              <a:spcBef>
                <a:spcPts val="0"/>
              </a:spcBef>
              <a:spcAft>
                <a:spcPts val="0"/>
              </a:spcAft>
              <a:buClr>
                <a:schemeClr val="accent1"/>
              </a:buClr>
              <a:buSzPts val="1100"/>
              <a:buFont typeface="Poppins"/>
              <a:buChar char="●"/>
            </a:pPr>
            <a:r>
              <a:rPr lang="en" sz="1100">
                <a:solidFill>
                  <a:schemeClr val="accent1"/>
                </a:solidFill>
                <a:latin typeface="Poppins"/>
                <a:ea typeface="Poppins"/>
                <a:cs typeface="Poppins"/>
                <a:sym typeface="Poppins"/>
              </a:rPr>
              <a:t>Collect data and upload baselines into CTI Tool</a:t>
            </a:r>
            <a:endParaRPr sz="1100">
              <a:solidFill>
                <a:schemeClr val="accent1"/>
              </a:solidFill>
              <a:latin typeface="Poppins"/>
              <a:ea typeface="Poppins"/>
              <a:cs typeface="Poppins"/>
              <a:sym typeface="Poppins"/>
            </a:endParaRPr>
          </a:p>
          <a:p>
            <a:pPr indent="-127000" lvl="0" marL="114300" rtl="0" algn="l">
              <a:spcBef>
                <a:spcPts val="0"/>
              </a:spcBef>
              <a:spcAft>
                <a:spcPts val="0"/>
              </a:spcAft>
              <a:buClr>
                <a:schemeClr val="accent1"/>
              </a:buClr>
              <a:buSzPts val="1100"/>
              <a:buFont typeface="Poppins"/>
              <a:buChar char="●"/>
            </a:pPr>
            <a:r>
              <a:rPr lang="en" sz="1100">
                <a:solidFill>
                  <a:schemeClr val="accent1"/>
                </a:solidFill>
                <a:latin typeface="Poppins"/>
                <a:ea typeface="Poppins"/>
                <a:cs typeface="Poppins"/>
                <a:sym typeface="Poppins"/>
              </a:rPr>
              <a:t>Map data availability and document data sources </a:t>
            </a:r>
            <a:endParaRPr sz="1100">
              <a:solidFill>
                <a:schemeClr val="accent1"/>
              </a:solidFill>
              <a:latin typeface="Poppins"/>
              <a:ea typeface="Poppins"/>
              <a:cs typeface="Poppins"/>
              <a:sym typeface="Poppins"/>
            </a:endParaRPr>
          </a:p>
          <a:p>
            <a:pPr indent="-127000" lvl="0" marL="114300" rtl="0" algn="l">
              <a:spcBef>
                <a:spcPts val="0"/>
              </a:spcBef>
              <a:spcAft>
                <a:spcPts val="0"/>
              </a:spcAft>
              <a:buClr>
                <a:schemeClr val="accent1"/>
              </a:buClr>
              <a:buSzPts val="1100"/>
              <a:buFont typeface="Poppins"/>
              <a:buChar char="●"/>
            </a:pPr>
            <a:r>
              <a:rPr lang="en" sz="1100">
                <a:solidFill>
                  <a:schemeClr val="accent1"/>
                </a:solidFill>
                <a:latin typeface="Poppins"/>
                <a:ea typeface="Poppins"/>
                <a:cs typeface="Poppins"/>
                <a:sym typeface="Poppins"/>
              </a:rPr>
              <a:t>Fill possible data gaps with proxy data or validated assumptions</a:t>
            </a:r>
            <a:endParaRPr sz="1100">
              <a:solidFill>
                <a:schemeClr val="accent1"/>
              </a:solidFill>
              <a:latin typeface="Poppins"/>
              <a:ea typeface="Poppins"/>
              <a:cs typeface="Poppins"/>
              <a:sym typeface="Poppins"/>
            </a:endParaRPr>
          </a:p>
          <a:p>
            <a:pPr indent="-127000" lvl="0" marL="114300" rtl="0" algn="l">
              <a:spcBef>
                <a:spcPts val="0"/>
              </a:spcBef>
              <a:spcAft>
                <a:spcPts val="0"/>
              </a:spcAft>
              <a:buClr>
                <a:schemeClr val="accent1"/>
              </a:buClr>
              <a:buSzPts val="1100"/>
              <a:buFont typeface="Poppins"/>
              <a:buChar char="●"/>
            </a:pPr>
            <a:r>
              <a:rPr lang="en" sz="1100">
                <a:solidFill>
                  <a:schemeClr val="accent1"/>
                </a:solidFill>
                <a:latin typeface="Poppins"/>
                <a:ea typeface="Poppins"/>
                <a:cs typeface="Poppins"/>
                <a:sym typeface="Poppins"/>
              </a:rPr>
              <a:t>Create baseline assessment </a:t>
            </a:r>
            <a:endParaRPr sz="1100">
              <a:solidFill>
                <a:schemeClr val="accent1"/>
              </a:solidFill>
              <a:latin typeface="Poppins"/>
              <a:ea typeface="Poppins"/>
              <a:cs typeface="Poppins"/>
              <a:sym typeface="Poppins"/>
            </a:endParaRPr>
          </a:p>
          <a:p>
            <a:pPr indent="-127000" lvl="0" marL="114300" rtl="0" algn="l">
              <a:spcBef>
                <a:spcPts val="0"/>
              </a:spcBef>
              <a:spcAft>
                <a:spcPts val="0"/>
              </a:spcAft>
              <a:buClr>
                <a:schemeClr val="accent1"/>
              </a:buClr>
              <a:buSzPts val="1100"/>
              <a:buFont typeface="Poppins"/>
              <a:buChar char="●"/>
            </a:pPr>
            <a:r>
              <a:rPr lang="en" sz="1100">
                <a:solidFill>
                  <a:schemeClr val="accent1"/>
                </a:solidFill>
                <a:latin typeface="Poppins"/>
                <a:ea typeface="Poppins"/>
                <a:cs typeface="Poppins"/>
                <a:sym typeface="Poppins"/>
              </a:rPr>
              <a:t>Run improvement scenario analysis</a:t>
            </a:r>
            <a:endParaRPr sz="1100">
              <a:solidFill>
                <a:schemeClr val="accent1"/>
              </a:solidFill>
              <a:latin typeface="Poppins"/>
              <a:ea typeface="Poppins"/>
              <a:cs typeface="Poppins"/>
              <a:sym typeface="Poppins"/>
            </a:endParaRPr>
          </a:p>
          <a:p>
            <a:pPr indent="0" lvl="0" marL="457200" rtl="0" algn="l">
              <a:spcBef>
                <a:spcPts val="0"/>
              </a:spcBef>
              <a:spcAft>
                <a:spcPts val="0"/>
              </a:spcAft>
              <a:buNone/>
            </a:pPr>
            <a:r>
              <a:t/>
            </a:r>
            <a:endParaRPr sz="1100">
              <a:solidFill>
                <a:schemeClr val="accent6"/>
              </a:solidFill>
              <a:latin typeface="Poppins"/>
              <a:ea typeface="Poppins"/>
              <a:cs typeface="Poppins"/>
              <a:sym typeface="Poppins"/>
            </a:endParaRPr>
          </a:p>
        </p:txBody>
      </p:sp>
      <p:sp>
        <p:nvSpPr>
          <p:cNvPr id="341" name="Google Shape;341;p45"/>
          <p:cNvSpPr txBox="1"/>
          <p:nvPr/>
        </p:nvSpPr>
        <p:spPr>
          <a:xfrm>
            <a:off x="6473700" y="1925050"/>
            <a:ext cx="2364600" cy="2555100"/>
          </a:xfrm>
          <a:prstGeom prst="rect">
            <a:avLst/>
          </a:prstGeom>
          <a:noFill/>
          <a:ln>
            <a:noFill/>
          </a:ln>
        </p:spPr>
        <p:txBody>
          <a:bodyPr anchorCtr="0" anchor="t" bIns="91425" lIns="91425" spcFirstLastPara="1" rIns="91425" wrap="square" tIns="91425">
            <a:spAutoFit/>
          </a:bodyPr>
          <a:lstStyle/>
          <a:p>
            <a:pPr indent="-127000" lvl="0" marL="114300" rtl="0" algn="l">
              <a:spcBef>
                <a:spcPts val="0"/>
              </a:spcBef>
              <a:spcAft>
                <a:spcPts val="0"/>
              </a:spcAft>
              <a:buClr>
                <a:schemeClr val="dk2"/>
              </a:buClr>
              <a:buSzPts val="1100"/>
              <a:buFont typeface="Poppins"/>
              <a:buChar char="●"/>
            </a:pPr>
            <a:r>
              <a:rPr lang="en" sz="1100">
                <a:solidFill>
                  <a:schemeClr val="dk2"/>
                </a:solidFill>
                <a:latin typeface="Poppins"/>
                <a:ea typeface="Poppins"/>
                <a:cs typeface="Poppins"/>
                <a:sym typeface="Poppins"/>
              </a:rPr>
              <a:t>Receive CTI report with all required comparisons and aggregations</a:t>
            </a:r>
            <a:endParaRPr sz="1100">
              <a:solidFill>
                <a:schemeClr val="dk2"/>
              </a:solidFill>
              <a:latin typeface="Poppins"/>
              <a:ea typeface="Poppins"/>
              <a:cs typeface="Poppins"/>
              <a:sym typeface="Poppins"/>
            </a:endParaRPr>
          </a:p>
          <a:p>
            <a:pPr indent="-127000" lvl="0" marL="114300" rtl="0" algn="l">
              <a:spcBef>
                <a:spcPts val="0"/>
              </a:spcBef>
              <a:spcAft>
                <a:spcPts val="0"/>
              </a:spcAft>
              <a:buClr>
                <a:schemeClr val="dk2"/>
              </a:buClr>
              <a:buSzPts val="1100"/>
              <a:buFont typeface="Poppins"/>
              <a:buChar char="●"/>
            </a:pPr>
            <a:r>
              <a:rPr lang="en" sz="1100">
                <a:solidFill>
                  <a:schemeClr val="dk2"/>
                </a:solidFill>
                <a:latin typeface="Poppins"/>
                <a:ea typeface="Poppins"/>
                <a:cs typeface="Poppins"/>
                <a:sym typeface="Poppins"/>
              </a:rPr>
              <a:t>CTI’s inflow circularity covers E5-4</a:t>
            </a:r>
            <a:endParaRPr sz="1100">
              <a:solidFill>
                <a:schemeClr val="dk2"/>
              </a:solidFill>
              <a:latin typeface="Poppins"/>
              <a:ea typeface="Poppins"/>
              <a:cs typeface="Poppins"/>
              <a:sym typeface="Poppins"/>
            </a:endParaRPr>
          </a:p>
          <a:p>
            <a:pPr indent="-127000" lvl="0" marL="114300" rtl="0" algn="l">
              <a:spcBef>
                <a:spcPts val="0"/>
              </a:spcBef>
              <a:spcAft>
                <a:spcPts val="0"/>
              </a:spcAft>
              <a:buClr>
                <a:schemeClr val="dk2"/>
              </a:buClr>
              <a:buSzPts val="1100"/>
              <a:buFont typeface="Poppins"/>
              <a:buChar char="●"/>
            </a:pPr>
            <a:r>
              <a:rPr lang="en" sz="1100">
                <a:solidFill>
                  <a:schemeClr val="dk2"/>
                </a:solidFill>
                <a:latin typeface="Poppins"/>
                <a:ea typeface="Poppins"/>
                <a:cs typeface="Poppins"/>
                <a:sym typeface="Poppins"/>
              </a:rPr>
              <a:t>CTI’s outflow circularity covers E5-5 </a:t>
            </a:r>
            <a:endParaRPr sz="1100">
              <a:solidFill>
                <a:schemeClr val="dk2"/>
              </a:solidFill>
              <a:latin typeface="Poppins"/>
              <a:ea typeface="Poppins"/>
              <a:cs typeface="Poppins"/>
              <a:sym typeface="Poppins"/>
            </a:endParaRPr>
          </a:p>
          <a:p>
            <a:pPr indent="-127000" lvl="0" marL="114300" rtl="0" algn="l">
              <a:spcBef>
                <a:spcPts val="0"/>
              </a:spcBef>
              <a:spcAft>
                <a:spcPts val="0"/>
              </a:spcAft>
              <a:buClr>
                <a:schemeClr val="dk2"/>
              </a:buClr>
              <a:buSzPts val="1100"/>
              <a:buFont typeface="Poppins"/>
              <a:buChar char="●"/>
            </a:pPr>
            <a:r>
              <a:rPr lang="en" sz="1100">
                <a:solidFill>
                  <a:schemeClr val="dk2"/>
                </a:solidFill>
                <a:latin typeface="Poppins"/>
                <a:ea typeface="Poppins"/>
                <a:cs typeface="Poppins"/>
                <a:sym typeface="Poppins"/>
              </a:rPr>
              <a:t>Goal setting covers E5-3 </a:t>
            </a:r>
            <a:endParaRPr sz="1100">
              <a:solidFill>
                <a:schemeClr val="dk2"/>
              </a:solidFill>
              <a:latin typeface="Poppins"/>
              <a:ea typeface="Poppins"/>
              <a:cs typeface="Poppins"/>
              <a:sym typeface="Poppins"/>
            </a:endParaRPr>
          </a:p>
          <a:p>
            <a:pPr indent="-127000" lvl="0" marL="114300" rtl="0" algn="l">
              <a:spcBef>
                <a:spcPts val="0"/>
              </a:spcBef>
              <a:spcAft>
                <a:spcPts val="0"/>
              </a:spcAft>
              <a:buClr>
                <a:schemeClr val="dk2"/>
              </a:buClr>
              <a:buSzPts val="1100"/>
              <a:buFont typeface="Poppins"/>
              <a:buChar char="●"/>
            </a:pPr>
            <a:r>
              <a:rPr lang="en" sz="1100">
                <a:solidFill>
                  <a:schemeClr val="dk2"/>
                </a:solidFill>
                <a:latin typeface="Poppins"/>
                <a:ea typeface="Poppins"/>
                <a:cs typeface="Poppins"/>
                <a:sym typeface="Poppins"/>
              </a:rPr>
              <a:t>CTI Tool generates narrative for IRO-1 </a:t>
            </a:r>
            <a:endParaRPr sz="1100">
              <a:solidFill>
                <a:schemeClr val="dk2"/>
              </a:solidFill>
              <a:latin typeface="Poppins"/>
              <a:ea typeface="Poppins"/>
              <a:cs typeface="Poppins"/>
              <a:sym typeface="Poppins"/>
            </a:endParaRPr>
          </a:p>
          <a:p>
            <a:pPr indent="-127000" lvl="0" marL="114300" rtl="0" algn="l">
              <a:spcBef>
                <a:spcPts val="0"/>
              </a:spcBef>
              <a:spcAft>
                <a:spcPts val="0"/>
              </a:spcAft>
              <a:buClr>
                <a:schemeClr val="dk2"/>
              </a:buClr>
              <a:buSzPts val="1100"/>
              <a:buFont typeface="Poppins"/>
              <a:buChar char="●"/>
            </a:pPr>
            <a:r>
              <a:rPr lang="en" sz="1100">
                <a:solidFill>
                  <a:schemeClr val="dk2"/>
                </a:solidFill>
                <a:latin typeface="Poppins"/>
                <a:ea typeface="Poppins"/>
                <a:cs typeface="Poppins"/>
                <a:sym typeface="Poppins"/>
              </a:rPr>
              <a:t>Project team ready to scale process and run assessments independently</a:t>
            </a:r>
            <a:endParaRPr sz="1100">
              <a:solidFill>
                <a:schemeClr val="dk2"/>
              </a:solidFill>
              <a:latin typeface="Poppins"/>
              <a:ea typeface="Poppins"/>
              <a:cs typeface="Poppins"/>
              <a:sym typeface="Poppins"/>
            </a:endParaRPr>
          </a:p>
          <a:p>
            <a:pPr indent="-127000" lvl="0" marL="114300" rtl="0" algn="l">
              <a:spcBef>
                <a:spcPts val="0"/>
              </a:spcBef>
              <a:spcAft>
                <a:spcPts val="0"/>
              </a:spcAft>
              <a:buClr>
                <a:schemeClr val="dk2"/>
              </a:buClr>
              <a:buSzPts val="1100"/>
              <a:buFont typeface="Poppins"/>
              <a:buChar char="●"/>
            </a:pPr>
            <a:r>
              <a:rPr lang="en" sz="1100">
                <a:solidFill>
                  <a:schemeClr val="dk2"/>
                </a:solidFill>
                <a:latin typeface="Poppins"/>
                <a:ea typeface="Poppins"/>
                <a:cs typeface="Poppins"/>
                <a:sym typeface="Poppins"/>
              </a:rPr>
              <a:t>Circular IQ supports the team</a:t>
            </a:r>
            <a:endParaRPr sz="1100">
              <a:solidFill>
                <a:schemeClr val="dk2"/>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6"/>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7" name="Google Shape;347;p46"/>
          <p:cNvSpPr txBox="1"/>
          <p:nvPr>
            <p:ph type="ctrTitle"/>
          </p:nvPr>
        </p:nvSpPr>
        <p:spPr>
          <a:xfrm>
            <a:off x="263575" y="229000"/>
            <a:ext cx="7545300" cy="563700"/>
          </a:xfrm>
          <a:prstGeom prst="rect">
            <a:avLst/>
          </a:prstGeom>
          <a:noFill/>
          <a:ln>
            <a:noFill/>
          </a:ln>
        </p:spPr>
        <p:txBody>
          <a:bodyPr anchorCtr="0" anchor="ctr" bIns="0" lIns="0" spcFirstLastPara="1" rIns="0" wrap="square" tIns="0">
            <a:noAutofit/>
          </a:bodyPr>
          <a:lstStyle/>
          <a:p>
            <a:pPr indent="0" lvl="0" marL="0" rtl="0" algn="l">
              <a:lnSpc>
                <a:spcPct val="95348"/>
              </a:lnSpc>
              <a:spcBef>
                <a:spcPts val="0"/>
              </a:spcBef>
              <a:spcAft>
                <a:spcPts val="0"/>
              </a:spcAft>
              <a:buSzPts val="3000"/>
              <a:buNone/>
            </a:pPr>
            <a:r>
              <a:rPr b="1" lang="en" sz="3000">
                <a:solidFill>
                  <a:schemeClr val="dk2"/>
                </a:solidFill>
                <a:latin typeface="Poppins"/>
                <a:ea typeface="Poppins"/>
                <a:cs typeface="Poppins"/>
                <a:sym typeface="Poppins"/>
              </a:rPr>
              <a:t>S</a:t>
            </a:r>
            <a:r>
              <a:rPr b="1" lang="en" sz="3000">
                <a:solidFill>
                  <a:schemeClr val="dk2"/>
                </a:solidFill>
                <a:latin typeface="Poppins"/>
                <a:ea typeface="Poppins"/>
                <a:cs typeface="Poppins"/>
                <a:sym typeface="Poppins"/>
              </a:rPr>
              <a:t>et-up &amp; deliverables</a:t>
            </a:r>
            <a:endParaRPr b="1" sz="3000">
              <a:solidFill>
                <a:schemeClr val="dk2"/>
              </a:solidFill>
              <a:latin typeface="Poppins"/>
              <a:ea typeface="Poppins"/>
              <a:cs typeface="Poppins"/>
              <a:sym typeface="Poppins"/>
            </a:endParaRPr>
          </a:p>
        </p:txBody>
      </p:sp>
      <p:cxnSp>
        <p:nvCxnSpPr>
          <p:cNvPr id="348" name="Google Shape;348;p46"/>
          <p:cNvCxnSpPr/>
          <p:nvPr/>
        </p:nvCxnSpPr>
        <p:spPr>
          <a:xfrm flipH="1" rot="10800000">
            <a:off x="238733" y="826671"/>
            <a:ext cx="4312800" cy="11700"/>
          </a:xfrm>
          <a:prstGeom prst="straightConnector1">
            <a:avLst/>
          </a:prstGeom>
          <a:noFill/>
          <a:ln cap="flat" cmpd="sng" w="38100">
            <a:solidFill>
              <a:schemeClr val="accent2"/>
            </a:solidFill>
            <a:prstDash val="solid"/>
            <a:round/>
            <a:headEnd len="sm" w="sm" type="none"/>
            <a:tailEnd len="sm" w="sm" type="none"/>
          </a:ln>
        </p:spPr>
      </p:cxnSp>
      <p:pic>
        <p:nvPicPr>
          <p:cNvPr id="349" name="Google Shape;349;p46"/>
          <p:cNvPicPr preferRelativeResize="0"/>
          <p:nvPr/>
        </p:nvPicPr>
        <p:blipFill>
          <a:blip r:embed="rId3">
            <a:alphaModFix/>
          </a:blip>
          <a:stretch>
            <a:fillRect/>
          </a:stretch>
        </p:blipFill>
        <p:spPr>
          <a:xfrm>
            <a:off x="5000850" y="696950"/>
            <a:ext cx="5085551" cy="4068827"/>
          </a:xfrm>
          <a:prstGeom prst="rect">
            <a:avLst/>
          </a:prstGeom>
          <a:noFill/>
          <a:ln>
            <a:noFill/>
          </a:ln>
        </p:spPr>
      </p:pic>
      <p:sp>
        <p:nvSpPr>
          <p:cNvPr id="350" name="Google Shape;350;p46"/>
          <p:cNvSpPr txBox="1"/>
          <p:nvPr>
            <p:ph idx="4294967295" type="body"/>
          </p:nvPr>
        </p:nvSpPr>
        <p:spPr>
          <a:xfrm>
            <a:off x="263575" y="1123275"/>
            <a:ext cx="5312100" cy="299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What’s needed from your </a:t>
            </a:r>
            <a:r>
              <a:rPr b="1" lang="en"/>
              <a:t>team</a:t>
            </a:r>
            <a:endParaRPr b="1"/>
          </a:p>
          <a:p>
            <a:pPr indent="-241300" lvl="0" marL="342900" rtl="0" algn="l">
              <a:spcBef>
                <a:spcPts val="0"/>
              </a:spcBef>
              <a:spcAft>
                <a:spcPts val="0"/>
              </a:spcAft>
              <a:buSzPts val="1100"/>
              <a:buChar char="●"/>
            </a:pPr>
            <a:r>
              <a:rPr lang="en" sz="1100"/>
              <a:t>Access to relevant datasets that can be used for baseline </a:t>
            </a:r>
            <a:endParaRPr sz="1100"/>
          </a:p>
          <a:p>
            <a:pPr indent="-241300" lvl="0" marL="342900" rtl="0" algn="l">
              <a:spcBef>
                <a:spcPts val="0"/>
              </a:spcBef>
              <a:spcAft>
                <a:spcPts val="0"/>
              </a:spcAft>
              <a:buSzPts val="1100"/>
              <a:buChar char="●"/>
            </a:pPr>
            <a:r>
              <a:rPr lang="en" sz="1100"/>
              <a:t>30 hours of time from project lead (15h for other stakeholders)</a:t>
            </a:r>
            <a:endParaRPr sz="1100"/>
          </a:p>
          <a:p>
            <a:pPr indent="-241300" lvl="0" marL="342900" rtl="0" algn="l">
              <a:spcBef>
                <a:spcPts val="0"/>
              </a:spcBef>
              <a:spcAft>
                <a:spcPts val="0"/>
              </a:spcAft>
              <a:buSzPts val="1100"/>
              <a:buChar char="●"/>
            </a:pPr>
            <a:r>
              <a:rPr lang="en" sz="1100"/>
              <a:t>Max. 10 hours from IT resources to understand data architecture</a:t>
            </a:r>
            <a:endParaRPr sz="1100"/>
          </a:p>
          <a:p>
            <a:pPr indent="0" lvl="0" marL="0" rtl="0" algn="l">
              <a:spcBef>
                <a:spcPts val="300"/>
              </a:spcBef>
              <a:spcAft>
                <a:spcPts val="0"/>
              </a:spcAft>
              <a:buNone/>
            </a:pPr>
            <a:r>
              <a:t/>
            </a:r>
            <a:endParaRPr b="1"/>
          </a:p>
          <a:p>
            <a:pPr indent="0" lvl="0" marL="0" rtl="0" algn="l">
              <a:spcBef>
                <a:spcPts val="300"/>
              </a:spcBef>
              <a:spcAft>
                <a:spcPts val="0"/>
              </a:spcAft>
              <a:buNone/>
            </a:pPr>
            <a:r>
              <a:rPr b="1" lang="en">
                <a:solidFill>
                  <a:schemeClr val="dk1"/>
                </a:solidFill>
              </a:rPr>
              <a:t>Deliverables</a:t>
            </a:r>
            <a:endParaRPr b="1">
              <a:solidFill>
                <a:schemeClr val="dk1"/>
              </a:solidFill>
            </a:endParaRPr>
          </a:p>
          <a:p>
            <a:pPr indent="-298450" lvl="0" marL="457200" rtl="0" algn="l">
              <a:spcBef>
                <a:spcPts val="300"/>
              </a:spcBef>
              <a:spcAft>
                <a:spcPts val="0"/>
              </a:spcAft>
              <a:buClr>
                <a:schemeClr val="dk1"/>
              </a:buClr>
              <a:buSzPts val="1100"/>
              <a:buChar char="●"/>
            </a:pPr>
            <a:r>
              <a:rPr lang="en" sz="1100"/>
              <a:t>ESRS E5 baseline clarity via CTI dataset &amp; tooling</a:t>
            </a:r>
            <a:endParaRPr sz="1100"/>
          </a:p>
          <a:p>
            <a:pPr indent="-298450" lvl="0" marL="457200" rtl="0" algn="l">
              <a:spcBef>
                <a:spcPts val="0"/>
              </a:spcBef>
              <a:spcAft>
                <a:spcPts val="0"/>
              </a:spcAft>
              <a:buClr>
                <a:schemeClr val="dk1"/>
              </a:buClr>
              <a:buSzPts val="1100"/>
              <a:buChar char="●"/>
            </a:pPr>
            <a:r>
              <a:rPr lang="en" sz="1100"/>
              <a:t>Clarity on current circular performance &amp; key drivers </a:t>
            </a:r>
            <a:endParaRPr sz="1100"/>
          </a:p>
          <a:p>
            <a:pPr indent="-298450" lvl="0" marL="457200" rtl="0" algn="l">
              <a:spcBef>
                <a:spcPts val="0"/>
              </a:spcBef>
              <a:spcAft>
                <a:spcPts val="0"/>
              </a:spcAft>
              <a:buSzPts val="1100"/>
              <a:buChar char="●"/>
            </a:pPr>
            <a:r>
              <a:rPr lang="en" sz="1100"/>
              <a:t>In-depth training of CTI methodology &amp; software tool</a:t>
            </a:r>
            <a:endParaRPr sz="1100"/>
          </a:p>
          <a:p>
            <a:pPr indent="-298450" lvl="0" marL="457200" rtl="0" algn="l">
              <a:spcBef>
                <a:spcPts val="0"/>
              </a:spcBef>
              <a:spcAft>
                <a:spcPts val="0"/>
              </a:spcAft>
              <a:buSzPts val="1100"/>
              <a:buChar char="●"/>
            </a:pPr>
            <a:r>
              <a:rPr lang="en" sz="1100" u="sng">
                <a:solidFill>
                  <a:schemeClr val="hlink"/>
                </a:solidFill>
                <a:hlinkClick r:id="rId4"/>
              </a:rPr>
              <a:t>Kickstarter-Program</a:t>
            </a:r>
            <a:endParaRPr sz="1100"/>
          </a:p>
          <a:p>
            <a:pPr indent="-298450" lvl="0" marL="457200" rtl="0" algn="l">
              <a:spcBef>
                <a:spcPts val="0"/>
              </a:spcBef>
              <a:spcAft>
                <a:spcPts val="0"/>
              </a:spcAft>
              <a:buSzPts val="1100"/>
              <a:buChar char="●"/>
            </a:pPr>
            <a:r>
              <a:rPr lang="en" sz="1100"/>
              <a:t>Risks &amp; Opportunities regarding data cleared-up</a:t>
            </a:r>
            <a:endParaRPr sz="1100">
              <a:solidFill>
                <a:schemeClr val="dk1"/>
              </a:solidFill>
            </a:endParaRPr>
          </a:p>
          <a:p>
            <a:pPr indent="-298450" lvl="0" marL="457200" rtl="0" algn="l">
              <a:spcBef>
                <a:spcPts val="0"/>
              </a:spcBef>
              <a:spcAft>
                <a:spcPts val="0"/>
              </a:spcAft>
              <a:buClr>
                <a:schemeClr val="dk1"/>
              </a:buClr>
              <a:buSzPts val="1100"/>
              <a:buChar char="●"/>
            </a:pPr>
            <a:r>
              <a:rPr lang="en" sz="1100"/>
              <a:t>Ability to leverage Circular IQ’s expertise to evaluate &amp; shortlist improvement strategies</a:t>
            </a:r>
            <a:endParaRPr sz="1100"/>
          </a:p>
          <a:p>
            <a:pPr indent="-298450" lvl="0" marL="457200" rtl="0" algn="l">
              <a:spcBef>
                <a:spcPts val="0"/>
              </a:spcBef>
              <a:spcAft>
                <a:spcPts val="0"/>
              </a:spcAft>
              <a:buSzPts val="1100"/>
              <a:buChar char="●"/>
            </a:pPr>
            <a:r>
              <a:rPr lang="en" sz="1100"/>
              <a:t>Clarification on how to leverage CTI Tool-output to support CSRD/ ESRS-E5 reporting requirements input</a:t>
            </a:r>
            <a:endParaRPr sz="1100"/>
          </a:p>
          <a:p>
            <a:pPr indent="0" lvl="0" marL="0" rtl="0" algn="l">
              <a:spcBef>
                <a:spcPts val="1000"/>
              </a:spcBef>
              <a:spcAft>
                <a:spcPts val="0"/>
              </a:spcAft>
              <a:buNone/>
            </a:pPr>
            <a:r>
              <a:t/>
            </a:r>
            <a:endParaRPr sz="1100">
              <a:solidFill>
                <a:schemeClr val="dk1"/>
              </a:solidFill>
            </a:endParaRPr>
          </a:p>
          <a:p>
            <a:pPr indent="0" lvl="0" marL="0" rtl="0" algn="l">
              <a:spcBef>
                <a:spcPts val="1000"/>
              </a:spcBef>
              <a:spcAft>
                <a:spcPts val="0"/>
              </a:spcAft>
              <a:buNone/>
            </a:pPr>
            <a:r>
              <a:t/>
            </a:r>
            <a:endParaRPr sz="11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47"/>
          <p:cNvPicPr preferRelativeResize="0"/>
          <p:nvPr/>
        </p:nvPicPr>
        <p:blipFill rotWithShape="1">
          <a:blip r:embed="rId3">
            <a:alphaModFix/>
          </a:blip>
          <a:srcRect b="0" l="0" r="0" t="0"/>
          <a:stretch/>
        </p:blipFill>
        <p:spPr>
          <a:xfrm rot="9973382">
            <a:off x="7511336" y="3636286"/>
            <a:ext cx="2620827" cy="2620827"/>
          </a:xfrm>
          <a:prstGeom prst="rect">
            <a:avLst/>
          </a:prstGeom>
          <a:noFill/>
          <a:ln>
            <a:noFill/>
          </a:ln>
        </p:spPr>
      </p:pic>
      <p:sp>
        <p:nvSpPr>
          <p:cNvPr id="356" name="Google Shape;356;p47"/>
          <p:cNvSpPr/>
          <p:nvPr/>
        </p:nvSpPr>
        <p:spPr>
          <a:xfrm>
            <a:off x="508875" y="1187375"/>
            <a:ext cx="8170200" cy="3121200"/>
          </a:xfrm>
          <a:prstGeom prst="roundRect">
            <a:avLst>
              <a:gd fmla="val 14001" name="adj"/>
            </a:avLst>
          </a:prstGeom>
          <a:solidFill>
            <a:schemeClr val="accent1"/>
          </a:solidFill>
          <a:ln>
            <a:noFill/>
          </a:ln>
          <a:effectLst>
            <a:outerShdw blurRad="157163" rotWithShape="0" algn="bl" dir="4860000" dist="57150">
              <a:srgbClr val="434343">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7"/>
          <p:cNvSpPr txBox="1"/>
          <p:nvPr>
            <p:ph idx="12" type="sldNum"/>
          </p:nvPr>
        </p:nvSpPr>
        <p:spPr>
          <a:xfrm>
            <a:off x="8521859" y="474990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800"/>
              <a:buFont typeface="Arial"/>
              <a:buNone/>
            </a:pPr>
            <a:fld id="{00000000-1234-1234-1234-123412341234}" type="slidenum">
              <a:rPr lang="en"/>
              <a:t>‹#›</a:t>
            </a:fld>
            <a:endParaRPr/>
          </a:p>
        </p:txBody>
      </p:sp>
      <p:sp>
        <p:nvSpPr>
          <p:cNvPr id="358" name="Google Shape;358;p47"/>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
        <p:nvSpPr>
          <p:cNvPr id="359" name="Google Shape;359;p47"/>
          <p:cNvSpPr txBox="1"/>
          <p:nvPr>
            <p:ph type="ctrTitle"/>
          </p:nvPr>
        </p:nvSpPr>
        <p:spPr>
          <a:xfrm>
            <a:off x="557700" y="471500"/>
            <a:ext cx="7247700" cy="792600"/>
          </a:xfrm>
          <a:prstGeom prst="rect">
            <a:avLst/>
          </a:prstGeom>
          <a:noFill/>
          <a:ln>
            <a:noFill/>
          </a:ln>
        </p:spPr>
        <p:txBody>
          <a:bodyPr anchorCtr="0" anchor="ctr" bIns="0" lIns="0" spcFirstLastPara="1" rIns="0" wrap="square" tIns="0">
            <a:noAutofit/>
          </a:bodyPr>
          <a:lstStyle/>
          <a:p>
            <a:pPr indent="0" lvl="0" marL="0" rtl="0" algn="l">
              <a:lnSpc>
                <a:spcPct val="95348"/>
              </a:lnSpc>
              <a:spcBef>
                <a:spcPts val="0"/>
              </a:spcBef>
              <a:spcAft>
                <a:spcPts val="0"/>
              </a:spcAft>
              <a:buClr>
                <a:schemeClr val="dk1"/>
              </a:buClr>
              <a:buSzPts val="1100"/>
              <a:buFont typeface="Arial"/>
              <a:buNone/>
            </a:pPr>
            <a:r>
              <a:rPr b="1" lang="en" sz="3000">
                <a:solidFill>
                  <a:schemeClr val="dk2"/>
                </a:solidFill>
                <a:latin typeface="Poppins"/>
                <a:ea typeface="Poppins"/>
                <a:cs typeface="Poppins"/>
                <a:sym typeface="Poppins"/>
              </a:rPr>
              <a:t>Top Customers</a:t>
            </a:r>
            <a:endParaRPr b="1" sz="3000">
              <a:solidFill>
                <a:schemeClr val="dk2"/>
              </a:solidFill>
              <a:latin typeface="Poppins"/>
              <a:ea typeface="Poppins"/>
              <a:cs typeface="Poppins"/>
              <a:sym typeface="Poppins"/>
            </a:endParaRPr>
          </a:p>
          <a:p>
            <a:pPr indent="0" lvl="0" marL="0" rtl="0" algn="ctr">
              <a:lnSpc>
                <a:spcPct val="105882"/>
              </a:lnSpc>
              <a:spcBef>
                <a:spcPts val="0"/>
              </a:spcBef>
              <a:spcAft>
                <a:spcPts val="0"/>
              </a:spcAft>
              <a:buSzPts val="3600"/>
              <a:buNone/>
            </a:pPr>
            <a:r>
              <a:t/>
            </a:r>
            <a:endParaRPr/>
          </a:p>
        </p:txBody>
      </p:sp>
      <p:cxnSp>
        <p:nvCxnSpPr>
          <p:cNvPr id="360" name="Google Shape;360;p47"/>
          <p:cNvCxnSpPr/>
          <p:nvPr/>
        </p:nvCxnSpPr>
        <p:spPr>
          <a:xfrm flipH="1" rot="10800000">
            <a:off x="566350" y="800500"/>
            <a:ext cx="445500" cy="2700"/>
          </a:xfrm>
          <a:prstGeom prst="straightConnector1">
            <a:avLst/>
          </a:prstGeom>
          <a:noFill/>
          <a:ln cap="flat" cmpd="sng" w="38100">
            <a:solidFill>
              <a:schemeClr val="accent2"/>
            </a:solidFill>
            <a:prstDash val="solid"/>
            <a:round/>
            <a:headEnd len="sm" w="sm" type="none"/>
            <a:tailEnd len="sm" w="sm" type="none"/>
          </a:ln>
        </p:spPr>
      </p:cxnSp>
      <p:pic>
        <p:nvPicPr>
          <p:cNvPr id="361" name="Google Shape;361;p47"/>
          <p:cNvPicPr preferRelativeResize="0"/>
          <p:nvPr/>
        </p:nvPicPr>
        <p:blipFill rotWithShape="1">
          <a:blip r:embed="rId4">
            <a:alphaModFix/>
          </a:blip>
          <a:srcRect b="0" l="0" r="0" t="0"/>
          <a:stretch/>
        </p:blipFill>
        <p:spPr>
          <a:xfrm>
            <a:off x="901350" y="1414101"/>
            <a:ext cx="742019" cy="473300"/>
          </a:xfrm>
          <a:prstGeom prst="rect">
            <a:avLst/>
          </a:prstGeom>
          <a:noFill/>
          <a:ln>
            <a:noFill/>
          </a:ln>
        </p:spPr>
      </p:pic>
      <p:pic>
        <p:nvPicPr>
          <p:cNvPr id="362" name="Google Shape;362;p47"/>
          <p:cNvPicPr preferRelativeResize="0"/>
          <p:nvPr/>
        </p:nvPicPr>
        <p:blipFill rotWithShape="1">
          <a:blip r:embed="rId5">
            <a:alphaModFix/>
          </a:blip>
          <a:srcRect b="23375" l="0" r="0" t="21830"/>
          <a:stretch/>
        </p:blipFill>
        <p:spPr>
          <a:xfrm>
            <a:off x="2625175" y="1436250"/>
            <a:ext cx="1276959" cy="393601"/>
          </a:xfrm>
          <a:prstGeom prst="rect">
            <a:avLst/>
          </a:prstGeom>
          <a:noFill/>
          <a:ln>
            <a:noFill/>
          </a:ln>
        </p:spPr>
      </p:pic>
      <p:pic>
        <p:nvPicPr>
          <p:cNvPr id="363" name="Google Shape;363;p47"/>
          <p:cNvPicPr preferRelativeResize="0"/>
          <p:nvPr/>
        </p:nvPicPr>
        <p:blipFill rotWithShape="1">
          <a:blip r:embed="rId6">
            <a:alphaModFix/>
          </a:blip>
          <a:srcRect b="0" l="14921" r="14126" t="0"/>
          <a:stretch/>
        </p:blipFill>
        <p:spPr>
          <a:xfrm>
            <a:off x="892700" y="2270125"/>
            <a:ext cx="917492" cy="434325"/>
          </a:xfrm>
          <a:prstGeom prst="rect">
            <a:avLst/>
          </a:prstGeom>
          <a:noFill/>
          <a:ln>
            <a:noFill/>
          </a:ln>
        </p:spPr>
      </p:pic>
      <p:pic>
        <p:nvPicPr>
          <p:cNvPr id="364" name="Google Shape;364;p47"/>
          <p:cNvPicPr preferRelativeResize="0"/>
          <p:nvPr/>
        </p:nvPicPr>
        <p:blipFill rotWithShape="1">
          <a:blip r:embed="rId7">
            <a:alphaModFix/>
          </a:blip>
          <a:srcRect b="0" l="0" r="0" t="0"/>
          <a:stretch/>
        </p:blipFill>
        <p:spPr>
          <a:xfrm>
            <a:off x="4973150" y="1447580"/>
            <a:ext cx="917499" cy="370921"/>
          </a:xfrm>
          <a:prstGeom prst="rect">
            <a:avLst/>
          </a:prstGeom>
          <a:noFill/>
          <a:ln>
            <a:noFill/>
          </a:ln>
        </p:spPr>
      </p:pic>
      <p:pic>
        <p:nvPicPr>
          <p:cNvPr id="365" name="Google Shape;365;p47"/>
          <p:cNvPicPr preferRelativeResize="0"/>
          <p:nvPr/>
        </p:nvPicPr>
        <p:blipFill rotWithShape="1">
          <a:blip r:embed="rId8">
            <a:alphaModFix/>
          </a:blip>
          <a:srcRect b="0" l="0" r="0" t="0"/>
          <a:stretch/>
        </p:blipFill>
        <p:spPr>
          <a:xfrm>
            <a:off x="4798237" y="3148825"/>
            <a:ext cx="1279128" cy="370925"/>
          </a:xfrm>
          <a:prstGeom prst="rect">
            <a:avLst/>
          </a:prstGeom>
          <a:noFill/>
          <a:ln>
            <a:noFill/>
          </a:ln>
        </p:spPr>
      </p:pic>
      <p:pic>
        <p:nvPicPr>
          <p:cNvPr id="366" name="Google Shape;366;p47"/>
          <p:cNvPicPr preferRelativeResize="0"/>
          <p:nvPr/>
        </p:nvPicPr>
        <p:blipFill rotWithShape="1">
          <a:blip r:embed="rId9">
            <a:alphaModFix/>
          </a:blip>
          <a:srcRect b="0" l="0" r="0" t="0"/>
          <a:stretch/>
        </p:blipFill>
        <p:spPr>
          <a:xfrm>
            <a:off x="901350" y="3169850"/>
            <a:ext cx="1185951" cy="222350"/>
          </a:xfrm>
          <a:prstGeom prst="rect">
            <a:avLst/>
          </a:prstGeom>
          <a:noFill/>
          <a:ln>
            <a:noFill/>
          </a:ln>
        </p:spPr>
      </p:pic>
      <p:pic>
        <p:nvPicPr>
          <p:cNvPr id="367" name="Google Shape;367;p47"/>
          <p:cNvPicPr preferRelativeResize="0"/>
          <p:nvPr/>
        </p:nvPicPr>
        <p:blipFill rotWithShape="1">
          <a:blip r:embed="rId10">
            <a:alphaModFix/>
          </a:blip>
          <a:srcRect b="0" l="0" r="0" t="0"/>
          <a:stretch/>
        </p:blipFill>
        <p:spPr>
          <a:xfrm>
            <a:off x="6717925" y="1479329"/>
            <a:ext cx="1443625" cy="307447"/>
          </a:xfrm>
          <a:prstGeom prst="rect">
            <a:avLst/>
          </a:prstGeom>
          <a:noFill/>
          <a:ln>
            <a:noFill/>
          </a:ln>
        </p:spPr>
      </p:pic>
      <p:cxnSp>
        <p:nvCxnSpPr>
          <p:cNvPr id="368" name="Google Shape;368;p47"/>
          <p:cNvCxnSpPr/>
          <p:nvPr/>
        </p:nvCxnSpPr>
        <p:spPr>
          <a:xfrm flipH="1" rot="10800000">
            <a:off x="1148675" y="790000"/>
            <a:ext cx="2415000" cy="13200"/>
          </a:xfrm>
          <a:prstGeom prst="straightConnector1">
            <a:avLst/>
          </a:prstGeom>
          <a:noFill/>
          <a:ln cap="flat" cmpd="sng" w="38100">
            <a:solidFill>
              <a:schemeClr val="accent2"/>
            </a:solidFill>
            <a:prstDash val="solid"/>
            <a:round/>
            <a:headEnd len="sm" w="sm" type="none"/>
            <a:tailEnd len="sm" w="sm" type="none"/>
          </a:ln>
        </p:spPr>
      </p:cxnSp>
      <p:pic>
        <p:nvPicPr>
          <p:cNvPr id="369" name="Google Shape;369;p47"/>
          <p:cNvPicPr preferRelativeResize="0"/>
          <p:nvPr/>
        </p:nvPicPr>
        <p:blipFill>
          <a:blip r:embed="rId11">
            <a:alphaModFix/>
          </a:blip>
          <a:stretch>
            <a:fillRect/>
          </a:stretch>
        </p:blipFill>
        <p:spPr>
          <a:xfrm>
            <a:off x="4611925" y="2266500"/>
            <a:ext cx="1639962" cy="434325"/>
          </a:xfrm>
          <a:prstGeom prst="rect">
            <a:avLst/>
          </a:prstGeom>
          <a:noFill/>
          <a:ln>
            <a:noFill/>
          </a:ln>
        </p:spPr>
      </p:pic>
      <p:pic>
        <p:nvPicPr>
          <p:cNvPr id="370" name="Google Shape;370;p47"/>
          <p:cNvPicPr preferRelativeResize="0"/>
          <p:nvPr/>
        </p:nvPicPr>
        <p:blipFill>
          <a:blip r:embed="rId12">
            <a:alphaModFix/>
          </a:blip>
          <a:stretch>
            <a:fillRect/>
          </a:stretch>
        </p:blipFill>
        <p:spPr>
          <a:xfrm>
            <a:off x="6717925" y="2325450"/>
            <a:ext cx="1574800" cy="270675"/>
          </a:xfrm>
          <a:prstGeom prst="rect">
            <a:avLst/>
          </a:prstGeom>
          <a:noFill/>
          <a:ln>
            <a:noFill/>
          </a:ln>
        </p:spPr>
      </p:pic>
      <p:pic>
        <p:nvPicPr>
          <p:cNvPr id="371" name="Google Shape;371;p47"/>
          <p:cNvPicPr preferRelativeResize="0"/>
          <p:nvPr/>
        </p:nvPicPr>
        <p:blipFill>
          <a:blip r:embed="rId13">
            <a:alphaModFix/>
          </a:blip>
          <a:stretch>
            <a:fillRect/>
          </a:stretch>
        </p:blipFill>
        <p:spPr>
          <a:xfrm>
            <a:off x="2625175" y="3794650"/>
            <a:ext cx="1574799" cy="253740"/>
          </a:xfrm>
          <a:prstGeom prst="rect">
            <a:avLst/>
          </a:prstGeom>
          <a:noFill/>
          <a:ln>
            <a:noFill/>
          </a:ln>
        </p:spPr>
      </p:pic>
      <p:sp>
        <p:nvSpPr>
          <p:cNvPr id="372" name="Google Shape;372;p47"/>
          <p:cNvSpPr txBox="1"/>
          <p:nvPr/>
        </p:nvSpPr>
        <p:spPr>
          <a:xfrm>
            <a:off x="508875" y="772150"/>
            <a:ext cx="5906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2"/>
                </a:solidFill>
                <a:latin typeface="Poppins"/>
                <a:ea typeface="Poppins"/>
                <a:cs typeface="Poppins"/>
                <a:sym typeface="Poppins"/>
              </a:rPr>
              <a:t>Trusted by industry leaders in the global marketplace</a:t>
            </a:r>
            <a:endParaRPr/>
          </a:p>
        </p:txBody>
      </p:sp>
      <p:pic>
        <p:nvPicPr>
          <p:cNvPr id="373" name="Google Shape;373;p47"/>
          <p:cNvPicPr preferRelativeResize="0"/>
          <p:nvPr/>
        </p:nvPicPr>
        <p:blipFill>
          <a:blip r:embed="rId14">
            <a:alphaModFix/>
          </a:blip>
          <a:stretch>
            <a:fillRect/>
          </a:stretch>
        </p:blipFill>
        <p:spPr>
          <a:xfrm>
            <a:off x="2930813" y="2089200"/>
            <a:ext cx="560499" cy="744522"/>
          </a:xfrm>
          <a:prstGeom prst="rect">
            <a:avLst/>
          </a:prstGeom>
          <a:noFill/>
          <a:ln>
            <a:noFill/>
          </a:ln>
        </p:spPr>
      </p:pic>
      <p:pic>
        <p:nvPicPr>
          <p:cNvPr id="374" name="Google Shape;374;p47"/>
          <p:cNvPicPr preferRelativeResize="0"/>
          <p:nvPr/>
        </p:nvPicPr>
        <p:blipFill>
          <a:blip r:embed="rId15">
            <a:alphaModFix/>
          </a:blip>
          <a:stretch>
            <a:fillRect/>
          </a:stretch>
        </p:blipFill>
        <p:spPr>
          <a:xfrm>
            <a:off x="2732158" y="3187312"/>
            <a:ext cx="1062992" cy="253750"/>
          </a:xfrm>
          <a:prstGeom prst="rect">
            <a:avLst/>
          </a:prstGeom>
          <a:noFill/>
          <a:ln>
            <a:noFill/>
          </a:ln>
        </p:spPr>
      </p:pic>
      <p:pic>
        <p:nvPicPr>
          <p:cNvPr id="375" name="Google Shape;375;p47"/>
          <p:cNvPicPr preferRelativeResize="0"/>
          <p:nvPr/>
        </p:nvPicPr>
        <p:blipFill>
          <a:blip r:embed="rId16">
            <a:alphaModFix/>
          </a:blip>
          <a:stretch>
            <a:fillRect/>
          </a:stretch>
        </p:blipFill>
        <p:spPr>
          <a:xfrm>
            <a:off x="6925722" y="3134804"/>
            <a:ext cx="1159200" cy="370925"/>
          </a:xfrm>
          <a:prstGeom prst="rect">
            <a:avLst/>
          </a:prstGeom>
          <a:noFill/>
          <a:ln>
            <a:noFill/>
          </a:ln>
        </p:spPr>
      </p:pic>
      <p:pic>
        <p:nvPicPr>
          <p:cNvPr id="376" name="Google Shape;376;p47"/>
          <p:cNvPicPr preferRelativeResize="0"/>
          <p:nvPr/>
        </p:nvPicPr>
        <p:blipFill>
          <a:blip r:embed="rId17">
            <a:alphaModFix/>
          </a:blip>
          <a:stretch>
            <a:fillRect/>
          </a:stretch>
        </p:blipFill>
        <p:spPr>
          <a:xfrm>
            <a:off x="1114800" y="3684874"/>
            <a:ext cx="473301" cy="473301"/>
          </a:xfrm>
          <a:prstGeom prst="rect">
            <a:avLst/>
          </a:prstGeom>
          <a:noFill/>
          <a:ln>
            <a:noFill/>
          </a:ln>
          <a:effectLst>
            <a:outerShdw blurRad="157163" rotWithShape="0" algn="bl" dir="4860000" dist="57150">
              <a:srgbClr val="434343">
                <a:alpha val="19000"/>
              </a:srgbClr>
            </a:outerShdw>
          </a:effectLst>
        </p:spPr>
      </p:pic>
      <p:pic>
        <p:nvPicPr>
          <p:cNvPr id="377" name="Google Shape;377;p47"/>
          <p:cNvPicPr preferRelativeResize="0"/>
          <p:nvPr/>
        </p:nvPicPr>
        <p:blipFill>
          <a:blip r:embed="rId18">
            <a:alphaModFix/>
          </a:blip>
          <a:stretch>
            <a:fillRect/>
          </a:stretch>
        </p:blipFill>
        <p:spPr>
          <a:xfrm>
            <a:off x="5151700" y="3641325"/>
            <a:ext cx="560400" cy="5604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81" name="Shape 381"/>
        <p:cNvGrpSpPr/>
        <p:nvPr/>
      </p:nvGrpSpPr>
      <p:grpSpPr>
        <a:xfrm>
          <a:off x="0" y="0"/>
          <a:ext cx="0" cy="0"/>
          <a:chOff x="0" y="0"/>
          <a:chExt cx="0" cy="0"/>
        </a:xfrm>
      </p:grpSpPr>
      <p:sp>
        <p:nvSpPr>
          <p:cNvPr id="382" name="Google Shape;382;p48"/>
          <p:cNvSpPr txBox="1"/>
          <p:nvPr>
            <p:ph idx="4294967295" type="body"/>
          </p:nvPr>
        </p:nvSpPr>
        <p:spPr>
          <a:xfrm>
            <a:off x="360750" y="4433399"/>
            <a:ext cx="8422500" cy="710100"/>
          </a:xfrm>
          <a:prstGeom prst="rect">
            <a:avLst/>
          </a:prstGeom>
        </p:spPr>
        <p:txBody>
          <a:bodyPr anchorCtr="0" anchor="b" bIns="0" lIns="0" spcFirstLastPara="1" rIns="0" wrap="square" tIns="0">
            <a:noAutofit/>
          </a:bodyPr>
          <a:lstStyle/>
          <a:p>
            <a:pPr indent="0" lvl="0" marL="0" rtl="0" algn="ctr">
              <a:lnSpc>
                <a:spcPct val="50000"/>
              </a:lnSpc>
              <a:spcBef>
                <a:spcPts val="0"/>
              </a:spcBef>
              <a:spcAft>
                <a:spcPts val="0"/>
              </a:spcAft>
              <a:buNone/>
            </a:pPr>
            <a:r>
              <a:rPr lang="en" sz="1400">
                <a:solidFill>
                  <a:srgbClr val="FFFFFF"/>
                </a:solidFill>
                <a:latin typeface="Poppins"/>
                <a:ea typeface="Poppins"/>
                <a:cs typeface="Poppins"/>
                <a:sym typeface="Poppins"/>
              </a:rPr>
              <a:t>Roy Vercoulen | </a:t>
            </a:r>
            <a:r>
              <a:rPr lang="en" sz="1400" u="sng">
                <a:solidFill>
                  <a:schemeClr val="hlink"/>
                </a:solidFill>
                <a:latin typeface="Poppins"/>
                <a:ea typeface="Poppins"/>
                <a:cs typeface="Poppins"/>
                <a:sym typeface="Poppins"/>
                <a:hlinkClick r:id="rId3"/>
              </a:rPr>
              <a:t>roy@circular-iq.com</a:t>
            </a:r>
            <a:r>
              <a:rPr lang="en" sz="1400">
                <a:solidFill>
                  <a:srgbClr val="FFFFFF"/>
                </a:solidFill>
                <a:latin typeface="Poppins"/>
                <a:ea typeface="Poppins"/>
                <a:cs typeface="Poppins"/>
                <a:sym typeface="Poppins"/>
              </a:rPr>
              <a:t> | +31 6 5246 1128</a:t>
            </a:r>
            <a:endParaRPr sz="1400">
              <a:solidFill>
                <a:srgbClr val="FFFFFF"/>
              </a:solidFill>
              <a:latin typeface="Poppins"/>
              <a:ea typeface="Poppins"/>
              <a:cs typeface="Poppins"/>
              <a:sym typeface="Poppins"/>
            </a:endParaRPr>
          </a:p>
          <a:p>
            <a:pPr indent="0" lvl="0" marL="0" rtl="0" algn="l">
              <a:lnSpc>
                <a:spcPct val="50000"/>
              </a:lnSpc>
              <a:spcBef>
                <a:spcPts val="1000"/>
              </a:spcBef>
              <a:spcAft>
                <a:spcPts val="1000"/>
              </a:spcAft>
              <a:buNone/>
            </a:pPr>
            <a:r>
              <a:t/>
            </a:r>
            <a:endParaRPr>
              <a:solidFill>
                <a:srgbClr val="FFFFFF"/>
              </a:solidFill>
              <a:latin typeface="Poppins"/>
              <a:ea typeface="Poppins"/>
              <a:cs typeface="Poppins"/>
              <a:sym typeface="Poppins"/>
            </a:endParaRPr>
          </a:p>
        </p:txBody>
      </p:sp>
      <p:sp>
        <p:nvSpPr>
          <p:cNvPr id="383" name="Google Shape;383;p48"/>
          <p:cNvSpPr txBox="1"/>
          <p:nvPr/>
        </p:nvSpPr>
        <p:spPr>
          <a:xfrm>
            <a:off x="3176550" y="2239475"/>
            <a:ext cx="2790900" cy="14391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a:solidFill>
                  <a:schemeClr val="lt1"/>
                </a:solidFill>
                <a:latin typeface="Poppins"/>
                <a:ea typeface="Poppins"/>
                <a:cs typeface="Poppins"/>
                <a:sym typeface="Poppins"/>
              </a:rPr>
              <a:t>H</a:t>
            </a:r>
            <a:r>
              <a:rPr lang="en">
                <a:solidFill>
                  <a:schemeClr val="lt1"/>
                </a:solidFill>
                <a:latin typeface="Poppins"/>
                <a:ea typeface="Poppins"/>
                <a:cs typeface="Poppins"/>
                <a:sym typeface="Poppins"/>
              </a:rPr>
              <a:t>elp us empower you to </a:t>
            </a:r>
            <a:r>
              <a:rPr b="1" lang="en">
                <a:solidFill>
                  <a:schemeClr val="accent2"/>
                </a:solidFill>
                <a:latin typeface="Poppins"/>
                <a:ea typeface="Poppins"/>
                <a:cs typeface="Poppins"/>
                <a:sym typeface="Poppins"/>
              </a:rPr>
              <a:t>over</a:t>
            </a:r>
            <a:r>
              <a:rPr b="1" lang="en">
                <a:solidFill>
                  <a:schemeClr val="accent2"/>
                </a:solidFill>
                <a:latin typeface="Poppins"/>
                <a:ea typeface="Poppins"/>
                <a:cs typeface="Poppins"/>
                <a:sym typeface="Poppins"/>
              </a:rPr>
              <a:t>-deliver </a:t>
            </a:r>
            <a:r>
              <a:rPr lang="en">
                <a:solidFill>
                  <a:schemeClr val="lt1"/>
                </a:solidFill>
                <a:latin typeface="Poppins"/>
                <a:ea typeface="Poppins"/>
                <a:cs typeface="Poppins"/>
                <a:sym typeface="Poppins"/>
              </a:rPr>
              <a:t>on your sustainability goals </a:t>
            </a:r>
            <a:endParaRPr>
              <a:solidFill>
                <a:schemeClr val="lt1"/>
              </a:solidFill>
              <a:latin typeface="Poppins"/>
              <a:ea typeface="Poppins"/>
              <a:cs typeface="Poppins"/>
              <a:sym typeface="Poppins"/>
            </a:endParaRPr>
          </a:p>
          <a:p>
            <a:pPr indent="0" lvl="0" marL="0" rtl="0" algn="ctr">
              <a:lnSpc>
                <a:spcPct val="150000"/>
              </a:lnSpc>
              <a:spcBef>
                <a:spcPts val="0"/>
              </a:spcBef>
              <a:spcAft>
                <a:spcPts val="0"/>
              </a:spcAft>
              <a:buNone/>
            </a:pPr>
            <a:r>
              <a:t/>
            </a:r>
            <a:endParaRPr sz="500">
              <a:solidFill>
                <a:schemeClr val="lt1"/>
              </a:solidFill>
              <a:latin typeface="Poppins"/>
              <a:ea typeface="Poppins"/>
              <a:cs typeface="Poppins"/>
              <a:sym typeface="Poppins"/>
            </a:endParaRPr>
          </a:p>
          <a:p>
            <a:pPr indent="0" lvl="0" marL="0" rtl="0" algn="ctr">
              <a:lnSpc>
                <a:spcPct val="150000"/>
              </a:lnSpc>
              <a:spcBef>
                <a:spcPts val="0"/>
              </a:spcBef>
              <a:spcAft>
                <a:spcPts val="0"/>
              </a:spcAft>
              <a:buNone/>
            </a:pPr>
            <a:r>
              <a:rPr lang="en" sz="1100" u="sng">
                <a:solidFill>
                  <a:schemeClr val="hlink"/>
                </a:solidFill>
                <a:latin typeface="Poppins"/>
                <a:ea typeface="Poppins"/>
                <a:cs typeface="Poppins"/>
                <a:sym typeface="Poppins"/>
                <a:hlinkClick r:id="rId4"/>
              </a:rPr>
              <a:t>CLICK HERE</a:t>
            </a:r>
            <a:r>
              <a:rPr lang="en" sz="1100">
                <a:solidFill>
                  <a:schemeClr val="lt1"/>
                </a:solidFill>
                <a:latin typeface="Poppins"/>
                <a:ea typeface="Poppins"/>
                <a:cs typeface="Poppins"/>
                <a:sym typeface="Poppins"/>
              </a:rPr>
              <a:t> FOR A FREE ACCOUNT</a:t>
            </a:r>
            <a:endParaRPr sz="1100">
              <a:solidFill>
                <a:schemeClr val="lt1"/>
              </a:solidFill>
              <a:latin typeface="Poppins"/>
              <a:ea typeface="Poppins"/>
              <a:cs typeface="Poppins"/>
              <a:sym typeface="Poppins"/>
            </a:endParaRPr>
          </a:p>
        </p:txBody>
      </p:sp>
      <p:pic>
        <p:nvPicPr>
          <p:cNvPr id="384" name="Google Shape;384;p48"/>
          <p:cNvPicPr preferRelativeResize="0"/>
          <p:nvPr/>
        </p:nvPicPr>
        <p:blipFill>
          <a:blip r:embed="rId5">
            <a:alphaModFix/>
          </a:blip>
          <a:stretch>
            <a:fillRect/>
          </a:stretch>
        </p:blipFill>
        <p:spPr>
          <a:xfrm>
            <a:off x="4071500" y="1118025"/>
            <a:ext cx="1001001" cy="1121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cxnSp>
        <p:nvCxnSpPr>
          <p:cNvPr id="181" name="Google Shape;181;p37"/>
          <p:cNvCxnSpPr/>
          <p:nvPr/>
        </p:nvCxnSpPr>
        <p:spPr>
          <a:xfrm>
            <a:off x="573497" y="714900"/>
            <a:ext cx="4731300" cy="6300"/>
          </a:xfrm>
          <a:prstGeom prst="straightConnector1">
            <a:avLst/>
          </a:prstGeom>
          <a:noFill/>
          <a:ln cap="flat" cmpd="sng" w="38100">
            <a:solidFill>
              <a:schemeClr val="accent2"/>
            </a:solidFill>
            <a:prstDash val="solid"/>
            <a:round/>
            <a:headEnd len="sm" w="sm" type="none"/>
            <a:tailEnd len="sm" w="sm" type="none"/>
          </a:ln>
        </p:spPr>
      </p:cxnSp>
      <p:sp>
        <p:nvSpPr>
          <p:cNvPr id="182" name="Google Shape;182;p37"/>
          <p:cNvSpPr txBox="1"/>
          <p:nvPr>
            <p:ph type="ctrTitle"/>
          </p:nvPr>
        </p:nvSpPr>
        <p:spPr>
          <a:xfrm>
            <a:off x="132050" y="166700"/>
            <a:ext cx="8389800" cy="792600"/>
          </a:xfrm>
          <a:prstGeom prst="rect">
            <a:avLst/>
          </a:prstGeom>
          <a:noFill/>
          <a:ln>
            <a:noFill/>
          </a:ln>
        </p:spPr>
        <p:txBody>
          <a:bodyPr anchorCtr="0" anchor="ctr" bIns="0" lIns="0" spcFirstLastPara="1" rIns="0" wrap="square" tIns="0">
            <a:noAutofit/>
          </a:bodyPr>
          <a:lstStyle/>
          <a:p>
            <a:pPr indent="0" lvl="0" marL="0" rtl="0" algn="l">
              <a:lnSpc>
                <a:spcPct val="95348"/>
              </a:lnSpc>
              <a:spcBef>
                <a:spcPts val="0"/>
              </a:spcBef>
              <a:spcAft>
                <a:spcPts val="0"/>
              </a:spcAft>
              <a:buClr>
                <a:schemeClr val="dk1"/>
              </a:buClr>
              <a:buSzPts val="1100"/>
              <a:buFont typeface="Arial"/>
              <a:buNone/>
            </a:pPr>
            <a:r>
              <a:rPr b="1" lang="en" sz="2200">
                <a:solidFill>
                  <a:schemeClr val="dk2"/>
                </a:solidFill>
                <a:latin typeface="Poppins"/>
                <a:ea typeface="Poppins"/>
                <a:cs typeface="Poppins"/>
                <a:sym typeface="Poppins"/>
              </a:rPr>
              <a:t>	PROBLEM: EU LEGISLATION (CSRD)</a:t>
            </a:r>
            <a:endParaRPr sz="2800"/>
          </a:p>
        </p:txBody>
      </p:sp>
      <p:sp>
        <p:nvSpPr>
          <p:cNvPr id="183" name="Google Shape;183;p37"/>
          <p:cNvSpPr txBox="1"/>
          <p:nvPr/>
        </p:nvSpPr>
        <p:spPr>
          <a:xfrm>
            <a:off x="4194525" y="1210125"/>
            <a:ext cx="4593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2"/>
                </a:solidFill>
                <a:latin typeface="Poppins"/>
                <a:ea typeface="Poppins"/>
                <a:cs typeface="Poppins"/>
                <a:sym typeface="Poppins"/>
              </a:rPr>
              <a:t>Only</a:t>
            </a:r>
            <a:r>
              <a:rPr b="1" lang="en" sz="1700">
                <a:solidFill>
                  <a:schemeClr val="accent2"/>
                </a:solidFill>
                <a:latin typeface="Poppins"/>
                <a:ea typeface="Poppins"/>
                <a:cs typeface="Poppins"/>
                <a:sym typeface="Poppins"/>
              </a:rPr>
              <a:t> 2%</a:t>
            </a:r>
            <a:r>
              <a:rPr b="1" lang="en" sz="1700">
                <a:solidFill>
                  <a:schemeClr val="dk2"/>
                </a:solidFill>
                <a:latin typeface="Poppins"/>
                <a:ea typeface="Poppins"/>
                <a:cs typeface="Poppins"/>
                <a:sym typeface="Poppins"/>
              </a:rPr>
              <a:t> of businesses globally is ready &amp; materials accounting is </a:t>
            </a:r>
            <a:r>
              <a:rPr b="1" lang="en" sz="1700">
                <a:solidFill>
                  <a:schemeClr val="accent2"/>
                </a:solidFill>
                <a:latin typeface="Poppins"/>
                <a:ea typeface="Poppins"/>
                <a:cs typeface="Poppins"/>
                <a:sym typeface="Poppins"/>
              </a:rPr>
              <a:t>biggest issue</a:t>
            </a:r>
            <a:endParaRPr b="1" sz="1700">
              <a:solidFill>
                <a:schemeClr val="accent2"/>
              </a:solidFill>
              <a:latin typeface="Poppins"/>
              <a:ea typeface="Poppins"/>
              <a:cs typeface="Poppins"/>
              <a:sym typeface="Poppins"/>
            </a:endParaRPr>
          </a:p>
        </p:txBody>
      </p:sp>
      <p:sp>
        <p:nvSpPr>
          <p:cNvPr id="184" name="Google Shape;184;p37"/>
          <p:cNvSpPr txBox="1"/>
          <p:nvPr/>
        </p:nvSpPr>
        <p:spPr>
          <a:xfrm>
            <a:off x="4858800" y="1952975"/>
            <a:ext cx="3804900" cy="86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2"/>
                </a:solidFill>
                <a:latin typeface="Poppins Medium"/>
                <a:ea typeface="Poppins Medium"/>
                <a:cs typeface="Poppins Medium"/>
                <a:sym typeface="Poppins Medium"/>
              </a:rPr>
              <a:t>Material composition data </a:t>
            </a:r>
            <a:r>
              <a:rPr b="1" lang="en" sz="1300">
                <a:solidFill>
                  <a:schemeClr val="accent2"/>
                </a:solidFill>
                <a:latin typeface="Poppins"/>
                <a:ea typeface="Poppins"/>
                <a:cs typeface="Poppins"/>
                <a:sym typeface="Poppins"/>
              </a:rPr>
              <a:t>rarely available</a:t>
            </a:r>
            <a:r>
              <a:rPr lang="en" sz="1300">
                <a:solidFill>
                  <a:schemeClr val="dk2"/>
                </a:solidFill>
                <a:latin typeface="Poppins Medium"/>
                <a:ea typeface="Poppins Medium"/>
                <a:cs typeface="Poppins Medium"/>
                <a:sym typeface="Poppins Medium"/>
              </a:rPr>
              <a:t> but essential for transparency</a:t>
            </a:r>
            <a:endParaRPr sz="1300">
              <a:solidFill>
                <a:schemeClr val="dk2"/>
              </a:solidFill>
              <a:latin typeface="Poppins Medium"/>
              <a:ea typeface="Poppins Medium"/>
              <a:cs typeface="Poppins Medium"/>
              <a:sym typeface="Poppins Medium"/>
            </a:endParaRPr>
          </a:p>
          <a:p>
            <a:pPr indent="0" lvl="0" marL="0" rtl="0" algn="l">
              <a:lnSpc>
                <a:spcPct val="115000"/>
              </a:lnSpc>
              <a:spcBef>
                <a:spcPts val="0"/>
              </a:spcBef>
              <a:spcAft>
                <a:spcPts val="0"/>
              </a:spcAft>
              <a:buNone/>
            </a:pPr>
            <a:r>
              <a:t/>
            </a:r>
            <a:endParaRPr>
              <a:solidFill>
                <a:schemeClr val="dk2"/>
              </a:solidFill>
              <a:latin typeface="Poppins Medium"/>
              <a:ea typeface="Poppins Medium"/>
              <a:cs typeface="Poppins Medium"/>
              <a:sym typeface="Poppins Medium"/>
            </a:endParaRPr>
          </a:p>
        </p:txBody>
      </p:sp>
      <p:sp>
        <p:nvSpPr>
          <p:cNvPr id="185" name="Google Shape;185;p37"/>
          <p:cNvSpPr txBox="1"/>
          <p:nvPr/>
        </p:nvSpPr>
        <p:spPr>
          <a:xfrm>
            <a:off x="4858800" y="3298750"/>
            <a:ext cx="3804900" cy="8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2"/>
                </a:solidFill>
                <a:latin typeface="Poppins Medium"/>
                <a:ea typeface="Poppins Medium"/>
                <a:cs typeface="Poppins Medium"/>
                <a:sym typeface="Poppins Medium"/>
              </a:rPr>
              <a:t>Materials are the key to meet carbon goals. </a:t>
            </a:r>
            <a:r>
              <a:rPr b="1" lang="en" sz="1300">
                <a:solidFill>
                  <a:schemeClr val="accent2"/>
                </a:solidFill>
                <a:latin typeface="Poppins"/>
                <a:ea typeface="Poppins"/>
                <a:cs typeface="Poppins"/>
                <a:sym typeface="Poppins"/>
              </a:rPr>
              <a:t>66% of emissions</a:t>
            </a:r>
            <a:r>
              <a:rPr lang="en" sz="1300">
                <a:solidFill>
                  <a:schemeClr val="dk2"/>
                </a:solidFill>
                <a:latin typeface="Poppins Medium"/>
                <a:ea typeface="Poppins Medium"/>
                <a:cs typeface="Poppins Medium"/>
                <a:sym typeface="Poppins Medium"/>
              </a:rPr>
              <a:t> are linked to resource extraction &amp; processing</a:t>
            </a:r>
            <a:endParaRPr sz="1300">
              <a:solidFill>
                <a:schemeClr val="dk2"/>
              </a:solidFill>
              <a:latin typeface="Poppins Medium"/>
              <a:ea typeface="Poppins Medium"/>
              <a:cs typeface="Poppins Medium"/>
              <a:sym typeface="Poppins Medium"/>
            </a:endParaRPr>
          </a:p>
        </p:txBody>
      </p:sp>
      <p:sp>
        <p:nvSpPr>
          <p:cNvPr id="186" name="Google Shape;186;p37"/>
          <p:cNvSpPr txBox="1"/>
          <p:nvPr/>
        </p:nvSpPr>
        <p:spPr>
          <a:xfrm>
            <a:off x="4858800" y="2611625"/>
            <a:ext cx="3881400" cy="61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accent1"/>
                </a:solidFill>
                <a:latin typeface="Poppins Medium"/>
                <a:ea typeface="Poppins Medium"/>
                <a:cs typeface="Poppins Medium"/>
                <a:sym typeface="Poppins Medium"/>
              </a:rPr>
              <a:t>Green claims demand </a:t>
            </a:r>
            <a:r>
              <a:rPr b="1" lang="en" sz="1300">
                <a:solidFill>
                  <a:schemeClr val="accent2"/>
                </a:solidFill>
                <a:latin typeface="Poppins"/>
                <a:ea typeface="Poppins"/>
                <a:cs typeface="Poppins"/>
                <a:sym typeface="Poppins"/>
              </a:rPr>
              <a:t>precise &amp; verifiable data</a:t>
            </a:r>
            <a:r>
              <a:rPr lang="en" sz="1300">
                <a:solidFill>
                  <a:schemeClr val="accent1"/>
                </a:solidFill>
                <a:latin typeface="Poppins Medium"/>
                <a:ea typeface="Poppins Medium"/>
                <a:cs typeface="Poppins Medium"/>
                <a:sym typeface="Poppins Medium"/>
              </a:rPr>
              <a:t>, posing reputation &amp; legal risks</a:t>
            </a:r>
            <a:endParaRPr sz="1300">
              <a:solidFill>
                <a:schemeClr val="accent1"/>
              </a:solidFill>
              <a:latin typeface="Poppins Medium"/>
              <a:ea typeface="Poppins Medium"/>
              <a:cs typeface="Poppins Medium"/>
              <a:sym typeface="Poppins Medium"/>
            </a:endParaRPr>
          </a:p>
        </p:txBody>
      </p:sp>
      <p:grpSp>
        <p:nvGrpSpPr>
          <p:cNvPr id="187" name="Google Shape;187;p37"/>
          <p:cNvGrpSpPr/>
          <p:nvPr/>
        </p:nvGrpSpPr>
        <p:grpSpPr>
          <a:xfrm>
            <a:off x="4463663" y="2012558"/>
            <a:ext cx="292513" cy="400200"/>
            <a:chOff x="5086750" y="2022100"/>
            <a:chExt cx="292513" cy="400200"/>
          </a:xfrm>
        </p:grpSpPr>
        <p:sp>
          <p:nvSpPr>
            <p:cNvPr id="188" name="Google Shape;188;p37"/>
            <p:cNvSpPr/>
            <p:nvPr/>
          </p:nvSpPr>
          <p:spPr>
            <a:xfrm>
              <a:off x="5086750" y="2075950"/>
              <a:ext cx="292500" cy="292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9" name="Google Shape;189;p37"/>
            <p:cNvSpPr txBox="1"/>
            <p:nvPr/>
          </p:nvSpPr>
          <p:spPr>
            <a:xfrm>
              <a:off x="5086763" y="2022100"/>
              <a:ext cx="292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Poppins"/>
                  <a:ea typeface="Poppins"/>
                  <a:cs typeface="Poppins"/>
                  <a:sym typeface="Poppins"/>
                </a:rPr>
                <a:t>1</a:t>
              </a:r>
              <a:endParaRPr b="1">
                <a:solidFill>
                  <a:schemeClr val="lt1"/>
                </a:solidFill>
                <a:latin typeface="Poppins"/>
                <a:ea typeface="Poppins"/>
                <a:cs typeface="Poppins"/>
                <a:sym typeface="Poppins"/>
              </a:endParaRPr>
            </a:p>
          </p:txBody>
        </p:sp>
      </p:grpSp>
      <p:grpSp>
        <p:nvGrpSpPr>
          <p:cNvPr id="190" name="Google Shape;190;p37"/>
          <p:cNvGrpSpPr/>
          <p:nvPr/>
        </p:nvGrpSpPr>
        <p:grpSpPr>
          <a:xfrm>
            <a:off x="4463588" y="2666395"/>
            <a:ext cx="292650" cy="400200"/>
            <a:chOff x="5086675" y="2821275"/>
            <a:chExt cx="292650" cy="400200"/>
          </a:xfrm>
        </p:grpSpPr>
        <p:sp>
          <p:nvSpPr>
            <p:cNvPr id="191" name="Google Shape;191;p37"/>
            <p:cNvSpPr/>
            <p:nvPr/>
          </p:nvSpPr>
          <p:spPr>
            <a:xfrm>
              <a:off x="5086675" y="2875125"/>
              <a:ext cx="292500" cy="292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2" name="Google Shape;192;p37"/>
            <p:cNvSpPr txBox="1"/>
            <p:nvPr/>
          </p:nvSpPr>
          <p:spPr>
            <a:xfrm>
              <a:off x="5086825" y="2821275"/>
              <a:ext cx="292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Poppins"/>
                  <a:ea typeface="Poppins"/>
                  <a:cs typeface="Poppins"/>
                  <a:sym typeface="Poppins"/>
                </a:rPr>
                <a:t>2</a:t>
              </a:r>
              <a:endParaRPr b="1">
                <a:solidFill>
                  <a:schemeClr val="lt1"/>
                </a:solidFill>
                <a:latin typeface="Poppins"/>
                <a:ea typeface="Poppins"/>
                <a:cs typeface="Poppins"/>
                <a:sym typeface="Poppins"/>
              </a:endParaRPr>
            </a:p>
          </p:txBody>
        </p:sp>
      </p:grpSp>
      <p:grpSp>
        <p:nvGrpSpPr>
          <p:cNvPr id="193" name="Google Shape;193;p37"/>
          <p:cNvGrpSpPr/>
          <p:nvPr/>
        </p:nvGrpSpPr>
        <p:grpSpPr>
          <a:xfrm>
            <a:off x="4463588" y="3348783"/>
            <a:ext cx="292650" cy="400200"/>
            <a:chOff x="5086750" y="3421250"/>
            <a:chExt cx="292650" cy="400200"/>
          </a:xfrm>
        </p:grpSpPr>
        <p:sp>
          <p:nvSpPr>
            <p:cNvPr id="194" name="Google Shape;194;p37"/>
            <p:cNvSpPr/>
            <p:nvPr/>
          </p:nvSpPr>
          <p:spPr>
            <a:xfrm>
              <a:off x="5086750" y="3475100"/>
              <a:ext cx="292500" cy="292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5" name="Google Shape;195;p37"/>
            <p:cNvSpPr txBox="1"/>
            <p:nvPr/>
          </p:nvSpPr>
          <p:spPr>
            <a:xfrm>
              <a:off x="5086900" y="3421250"/>
              <a:ext cx="292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Poppins"/>
                  <a:ea typeface="Poppins"/>
                  <a:cs typeface="Poppins"/>
                  <a:sym typeface="Poppins"/>
                </a:rPr>
                <a:t>3</a:t>
              </a:r>
              <a:endParaRPr b="1">
                <a:solidFill>
                  <a:schemeClr val="lt1"/>
                </a:solidFill>
                <a:latin typeface="Poppins"/>
                <a:ea typeface="Poppins"/>
                <a:cs typeface="Poppins"/>
                <a:sym typeface="Poppins"/>
              </a:endParaRPr>
            </a:p>
          </p:txBody>
        </p:sp>
      </p:grpSp>
      <p:pic>
        <p:nvPicPr>
          <p:cNvPr id="196" name="Google Shape;196;p37"/>
          <p:cNvPicPr preferRelativeResize="0"/>
          <p:nvPr/>
        </p:nvPicPr>
        <p:blipFill rotWithShape="1">
          <a:blip r:embed="rId3">
            <a:alphaModFix/>
          </a:blip>
          <a:srcRect b="0" l="0" r="0" t="0"/>
          <a:stretch/>
        </p:blipFill>
        <p:spPr>
          <a:xfrm rot="10800000">
            <a:off x="940889" y="995789"/>
            <a:ext cx="2541274" cy="2533074"/>
          </a:xfrm>
          <a:prstGeom prst="rect">
            <a:avLst/>
          </a:prstGeom>
          <a:noFill/>
          <a:ln>
            <a:noFill/>
          </a:ln>
        </p:spPr>
      </p:pic>
      <p:sp>
        <p:nvSpPr>
          <p:cNvPr id="197" name="Google Shape;197;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pic>
        <p:nvPicPr>
          <p:cNvPr id="198" name="Google Shape;198;p37"/>
          <p:cNvPicPr preferRelativeResize="0"/>
          <p:nvPr/>
        </p:nvPicPr>
        <p:blipFill rotWithShape="1">
          <a:blip r:embed="rId4">
            <a:alphaModFix/>
          </a:blip>
          <a:srcRect b="8192" l="29962" r="30061" t="10208"/>
          <a:stretch/>
        </p:blipFill>
        <p:spPr>
          <a:xfrm>
            <a:off x="1487330" y="1507228"/>
            <a:ext cx="1448400" cy="1510200"/>
          </a:xfrm>
          <a:prstGeom prst="ellipse">
            <a:avLst/>
          </a:prstGeom>
          <a:noFill/>
          <a:ln>
            <a:noFill/>
          </a:ln>
        </p:spPr>
      </p:pic>
      <p:grpSp>
        <p:nvGrpSpPr>
          <p:cNvPr id="199" name="Google Shape;199;p37"/>
          <p:cNvGrpSpPr/>
          <p:nvPr/>
        </p:nvGrpSpPr>
        <p:grpSpPr>
          <a:xfrm>
            <a:off x="616825" y="3651047"/>
            <a:ext cx="3620436" cy="800437"/>
            <a:chOff x="1832519" y="3725416"/>
            <a:chExt cx="3796200" cy="976500"/>
          </a:xfrm>
        </p:grpSpPr>
        <p:sp>
          <p:nvSpPr>
            <p:cNvPr id="200" name="Google Shape;200;p37"/>
            <p:cNvSpPr/>
            <p:nvPr/>
          </p:nvSpPr>
          <p:spPr>
            <a:xfrm>
              <a:off x="1832519" y="3810084"/>
              <a:ext cx="3796200" cy="810300"/>
            </a:xfrm>
            <a:prstGeom prst="roundRect">
              <a:avLst>
                <a:gd fmla="val 16667" name="adj"/>
              </a:avLst>
            </a:prstGeom>
            <a:solidFill>
              <a:schemeClr val="accent1"/>
            </a:solidFill>
            <a:ln>
              <a:noFill/>
            </a:ln>
            <a:effectLst>
              <a:outerShdw blurRad="157163" rotWithShape="0" algn="bl" dir="4860000" dist="57150">
                <a:srgbClr val="434343">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7"/>
            <p:cNvSpPr txBox="1"/>
            <p:nvPr/>
          </p:nvSpPr>
          <p:spPr>
            <a:xfrm>
              <a:off x="2001873" y="3725416"/>
              <a:ext cx="3457500" cy="97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latin typeface="Poppins Medium"/>
                  <a:ea typeface="Poppins Medium"/>
                  <a:cs typeface="Poppins Medium"/>
                  <a:sym typeface="Poppins Medium"/>
                </a:rPr>
                <a:t>ESRS E5-4: resource inflows: “ … percentage of reused, or recycled, and renewable input materials used to manufacture[...] products and services”</a:t>
              </a:r>
              <a:endParaRPr sz="1000">
                <a:solidFill>
                  <a:schemeClr val="lt1"/>
                </a:solidFill>
                <a:latin typeface="Poppins Medium"/>
                <a:ea typeface="Poppins Medium"/>
                <a:cs typeface="Poppins Medium"/>
                <a:sym typeface="Poppins Medium"/>
              </a:endParaRPr>
            </a:p>
          </p:txBody>
        </p:sp>
      </p:grpSp>
      <p:cxnSp>
        <p:nvCxnSpPr>
          <p:cNvPr id="202" name="Google Shape;202;p37"/>
          <p:cNvCxnSpPr/>
          <p:nvPr/>
        </p:nvCxnSpPr>
        <p:spPr>
          <a:xfrm>
            <a:off x="297650" y="4075050"/>
            <a:ext cx="239700" cy="0"/>
          </a:xfrm>
          <a:prstGeom prst="straightConnector1">
            <a:avLst/>
          </a:prstGeom>
          <a:noFill/>
          <a:ln cap="rnd" cmpd="sng" w="19050">
            <a:solidFill>
              <a:schemeClr val="accent2"/>
            </a:solidFill>
            <a:prstDash val="dot"/>
            <a:round/>
            <a:headEnd len="med" w="med" type="none"/>
            <a:tailEnd len="med" w="med" type="none"/>
          </a:ln>
        </p:spPr>
      </p:cxnSp>
      <p:cxnSp>
        <p:nvCxnSpPr>
          <p:cNvPr id="203" name="Google Shape;203;p37"/>
          <p:cNvCxnSpPr/>
          <p:nvPr/>
        </p:nvCxnSpPr>
        <p:spPr>
          <a:xfrm flipH="1">
            <a:off x="226325" y="2306025"/>
            <a:ext cx="20400" cy="1808400"/>
          </a:xfrm>
          <a:prstGeom prst="straightConnector1">
            <a:avLst/>
          </a:prstGeom>
          <a:noFill/>
          <a:ln cap="rnd" cmpd="sng" w="19050">
            <a:solidFill>
              <a:schemeClr val="accent2"/>
            </a:solidFill>
            <a:prstDash val="dot"/>
            <a:round/>
            <a:headEnd len="med" w="med" type="none"/>
            <a:tailEnd len="med" w="med" type="none"/>
          </a:ln>
        </p:spPr>
      </p:cxnSp>
      <p:cxnSp>
        <p:nvCxnSpPr>
          <p:cNvPr id="204" name="Google Shape;204;p37"/>
          <p:cNvCxnSpPr>
            <a:endCxn id="196" idx="3"/>
          </p:cNvCxnSpPr>
          <p:nvPr/>
        </p:nvCxnSpPr>
        <p:spPr>
          <a:xfrm>
            <a:off x="305489" y="2258726"/>
            <a:ext cx="635400" cy="3600"/>
          </a:xfrm>
          <a:prstGeom prst="straightConnector1">
            <a:avLst/>
          </a:prstGeom>
          <a:noFill/>
          <a:ln cap="rnd" cmpd="sng" w="19050">
            <a:solidFill>
              <a:schemeClr val="accent2"/>
            </a:solidFill>
            <a:prstDash val="dot"/>
            <a:round/>
            <a:headEnd len="med" w="med" type="none"/>
            <a:tailEnd len="med" w="med" type="none"/>
          </a:ln>
        </p:spPr>
      </p:cxnSp>
      <p:sp>
        <p:nvSpPr>
          <p:cNvPr id="205" name="Google Shape;205;p37"/>
          <p:cNvSpPr txBox="1"/>
          <p:nvPr/>
        </p:nvSpPr>
        <p:spPr>
          <a:xfrm>
            <a:off x="557700" y="163450"/>
            <a:ext cx="6513000" cy="578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1C195C"/>
                </a:solidFill>
                <a:latin typeface="Poppins SemiBold"/>
                <a:ea typeface="Poppins SemiBold"/>
                <a:cs typeface="Poppins SemiBold"/>
                <a:sym typeface="Poppins SemiBold"/>
              </a:rPr>
              <a:t>Materials Accounting is crucial to remain competitive &amp; comply with mandatory EU-legislation</a:t>
            </a:r>
            <a:br>
              <a:rPr lang="en" sz="1200">
                <a:solidFill>
                  <a:srgbClr val="1C195C"/>
                </a:solidFill>
                <a:latin typeface="Poppins SemiBold"/>
                <a:ea typeface="Poppins SemiBold"/>
                <a:cs typeface="Poppins SemiBold"/>
                <a:sym typeface="Poppins SemiBold"/>
              </a:rPr>
            </a:br>
            <a:endParaRPr sz="900">
              <a:solidFill>
                <a:srgbClr val="1C195C"/>
              </a:solidFill>
              <a:latin typeface="Poppins SemiBold"/>
              <a:ea typeface="Poppins SemiBold"/>
              <a:cs typeface="Poppins SemiBold"/>
              <a:sym typeface="Poppins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8"/>
          <p:cNvSpPr/>
          <p:nvPr/>
        </p:nvSpPr>
        <p:spPr>
          <a:xfrm>
            <a:off x="4795775" y="2787875"/>
            <a:ext cx="3796200" cy="1714200"/>
          </a:xfrm>
          <a:prstGeom prst="roundRect">
            <a:avLst>
              <a:gd fmla="val 16667" name="adj"/>
            </a:avLst>
          </a:prstGeom>
          <a:solidFill>
            <a:schemeClr val="accent1"/>
          </a:solidFill>
          <a:ln>
            <a:noFill/>
          </a:ln>
          <a:effectLst>
            <a:outerShdw blurRad="157163" rotWithShape="0" algn="bl" dir="4860000" dist="57150">
              <a:srgbClr val="434343">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8"/>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pic>
        <p:nvPicPr>
          <p:cNvPr id="212" name="Google Shape;212;p38"/>
          <p:cNvPicPr preferRelativeResize="0"/>
          <p:nvPr/>
        </p:nvPicPr>
        <p:blipFill rotWithShape="1">
          <a:blip r:embed="rId3">
            <a:alphaModFix/>
          </a:blip>
          <a:srcRect b="0" l="0" r="0" t="0"/>
          <a:stretch/>
        </p:blipFill>
        <p:spPr>
          <a:xfrm rot="10800000">
            <a:off x="278051" y="440701"/>
            <a:ext cx="3995199" cy="3995199"/>
          </a:xfrm>
          <a:prstGeom prst="rect">
            <a:avLst/>
          </a:prstGeom>
          <a:noFill/>
          <a:ln>
            <a:noFill/>
          </a:ln>
        </p:spPr>
      </p:pic>
      <p:grpSp>
        <p:nvGrpSpPr>
          <p:cNvPr id="213" name="Google Shape;213;p38"/>
          <p:cNvGrpSpPr/>
          <p:nvPr/>
        </p:nvGrpSpPr>
        <p:grpSpPr>
          <a:xfrm>
            <a:off x="1786918" y="243084"/>
            <a:ext cx="977478" cy="942385"/>
            <a:chOff x="1906475" y="768950"/>
            <a:chExt cx="731700" cy="724800"/>
          </a:xfrm>
        </p:grpSpPr>
        <p:sp>
          <p:nvSpPr>
            <p:cNvPr id="214" name="Google Shape;214;p38"/>
            <p:cNvSpPr/>
            <p:nvPr/>
          </p:nvSpPr>
          <p:spPr>
            <a:xfrm>
              <a:off x="1906475" y="768950"/>
              <a:ext cx="731700" cy="724800"/>
            </a:xfrm>
            <a:prstGeom prst="roundRect">
              <a:avLst>
                <a:gd fmla="val 16667" name="adj"/>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5" name="Google Shape;215;p38"/>
            <p:cNvPicPr preferRelativeResize="0"/>
            <p:nvPr/>
          </p:nvPicPr>
          <p:blipFill rotWithShape="1">
            <a:blip r:embed="rId4">
              <a:alphaModFix/>
            </a:blip>
            <a:srcRect b="0" l="0" r="0" t="0"/>
            <a:stretch/>
          </p:blipFill>
          <p:spPr>
            <a:xfrm>
              <a:off x="1953925" y="809613"/>
              <a:ext cx="643450" cy="643450"/>
            </a:xfrm>
            <a:prstGeom prst="rect">
              <a:avLst/>
            </a:prstGeom>
            <a:noFill/>
            <a:ln>
              <a:noFill/>
            </a:ln>
          </p:spPr>
        </p:pic>
      </p:grpSp>
      <p:pic>
        <p:nvPicPr>
          <p:cNvPr id="216" name="Google Shape;216;p38"/>
          <p:cNvPicPr preferRelativeResize="0"/>
          <p:nvPr/>
        </p:nvPicPr>
        <p:blipFill>
          <a:blip r:embed="rId5">
            <a:alphaModFix/>
          </a:blip>
          <a:stretch>
            <a:fillRect/>
          </a:stretch>
        </p:blipFill>
        <p:spPr>
          <a:xfrm>
            <a:off x="4986475" y="3126200"/>
            <a:ext cx="898387" cy="942400"/>
          </a:xfrm>
          <a:prstGeom prst="rect">
            <a:avLst/>
          </a:prstGeom>
          <a:noFill/>
          <a:ln>
            <a:noFill/>
          </a:ln>
        </p:spPr>
      </p:pic>
      <p:sp>
        <p:nvSpPr>
          <p:cNvPr id="217" name="Google Shape;217;p38"/>
          <p:cNvSpPr txBox="1"/>
          <p:nvPr/>
        </p:nvSpPr>
        <p:spPr>
          <a:xfrm>
            <a:off x="4795775" y="4425775"/>
            <a:ext cx="3796200" cy="292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lang="en" sz="700">
                <a:solidFill>
                  <a:schemeClr val="dk2"/>
                </a:solidFill>
                <a:latin typeface="Poppins"/>
                <a:ea typeface="Poppins"/>
                <a:cs typeface="Poppins"/>
                <a:sym typeface="Poppins"/>
              </a:rPr>
              <a:t>GRI 301,  ISO 14021 &amp; ISO 20400 </a:t>
            </a:r>
            <a:endParaRPr b="1" i="0" sz="700" u="none" cap="none" strike="noStrike">
              <a:solidFill>
                <a:schemeClr val="accent2"/>
              </a:solidFill>
              <a:latin typeface="Poppins"/>
              <a:ea typeface="Poppins"/>
              <a:cs typeface="Poppins"/>
              <a:sym typeface="Poppins"/>
            </a:endParaRPr>
          </a:p>
        </p:txBody>
      </p:sp>
      <p:pic>
        <p:nvPicPr>
          <p:cNvPr id="218" name="Google Shape;218;p38"/>
          <p:cNvPicPr preferRelativeResize="0"/>
          <p:nvPr/>
        </p:nvPicPr>
        <p:blipFill>
          <a:blip r:embed="rId6">
            <a:alphaModFix/>
          </a:blip>
          <a:stretch>
            <a:fillRect/>
          </a:stretch>
        </p:blipFill>
        <p:spPr>
          <a:xfrm>
            <a:off x="7212750" y="3166725"/>
            <a:ext cx="1378152" cy="861350"/>
          </a:xfrm>
          <a:prstGeom prst="rect">
            <a:avLst/>
          </a:prstGeom>
          <a:noFill/>
          <a:ln>
            <a:noFill/>
          </a:ln>
          <a:effectLst>
            <a:outerShdw blurRad="157163" rotWithShape="0" algn="bl" dir="4860000" dist="57150">
              <a:srgbClr val="434343">
                <a:alpha val="19000"/>
              </a:srgbClr>
            </a:outerShdw>
          </a:effectLst>
        </p:spPr>
      </p:pic>
      <p:pic>
        <p:nvPicPr>
          <p:cNvPr id="219" name="Google Shape;219;p38"/>
          <p:cNvPicPr preferRelativeResize="0"/>
          <p:nvPr/>
        </p:nvPicPr>
        <p:blipFill rotWithShape="1">
          <a:blip r:embed="rId7">
            <a:alphaModFix/>
          </a:blip>
          <a:srcRect b="8192" l="29962" r="30061" t="10208"/>
          <a:stretch/>
        </p:blipFill>
        <p:spPr>
          <a:xfrm>
            <a:off x="6137050" y="3086208"/>
            <a:ext cx="977400" cy="1022400"/>
          </a:xfrm>
          <a:prstGeom prst="ellipse">
            <a:avLst/>
          </a:prstGeom>
          <a:noFill/>
          <a:ln>
            <a:noFill/>
          </a:ln>
        </p:spPr>
      </p:pic>
      <p:pic>
        <p:nvPicPr>
          <p:cNvPr id="220" name="Google Shape;220;p38"/>
          <p:cNvPicPr preferRelativeResize="0"/>
          <p:nvPr/>
        </p:nvPicPr>
        <p:blipFill>
          <a:blip r:embed="rId8">
            <a:alphaModFix/>
          </a:blip>
          <a:stretch>
            <a:fillRect/>
          </a:stretch>
        </p:blipFill>
        <p:spPr>
          <a:xfrm>
            <a:off x="483388" y="1392249"/>
            <a:ext cx="3584550" cy="2056025"/>
          </a:xfrm>
          <a:prstGeom prst="rect">
            <a:avLst/>
          </a:prstGeom>
          <a:noFill/>
          <a:ln>
            <a:noFill/>
          </a:ln>
          <a:effectLst>
            <a:outerShdw blurRad="100013" rotWithShape="0" algn="bl" dir="4200000" dist="47625">
              <a:schemeClr val="accent6">
                <a:alpha val="67000"/>
              </a:schemeClr>
            </a:outerShdw>
          </a:effectLst>
        </p:spPr>
      </p:pic>
      <p:sp>
        <p:nvSpPr>
          <p:cNvPr id="221" name="Google Shape;221;p38"/>
          <p:cNvSpPr txBox="1"/>
          <p:nvPr/>
        </p:nvSpPr>
        <p:spPr>
          <a:xfrm>
            <a:off x="5081375" y="820400"/>
            <a:ext cx="3225000" cy="1434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rgbClr val="1C195C"/>
                </a:solidFill>
                <a:latin typeface="Poppins"/>
                <a:ea typeface="Poppins"/>
                <a:cs typeface="Poppins"/>
                <a:sym typeface="Poppins"/>
              </a:rPr>
              <a:t>Circular Transition Indicators (CTI)</a:t>
            </a:r>
            <a:endParaRPr b="1" sz="1200">
              <a:solidFill>
                <a:srgbClr val="1C195C"/>
              </a:solidFill>
              <a:latin typeface="Poppins"/>
              <a:ea typeface="Poppins"/>
              <a:cs typeface="Poppins"/>
              <a:sym typeface="Poppins"/>
            </a:endParaRPr>
          </a:p>
          <a:p>
            <a:pPr indent="0" lvl="0" marL="0" rtl="0" algn="ctr">
              <a:spcBef>
                <a:spcPts val="0"/>
              </a:spcBef>
              <a:spcAft>
                <a:spcPts val="0"/>
              </a:spcAft>
              <a:buNone/>
            </a:pPr>
            <a:r>
              <a:rPr b="1" lang="en" sz="1200">
                <a:solidFill>
                  <a:srgbClr val="1C195C"/>
                </a:solidFill>
                <a:latin typeface="Poppins"/>
                <a:ea typeface="Poppins"/>
                <a:cs typeface="Poppins"/>
                <a:sym typeface="Poppins"/>
              </a:rPr>
              <a:t>= </a:t>
            </a:r>
            <a:endParaRPr b="1" sz="1200">
              <a:solidFill>
                <a:srgbClr val="1C195C"/>
              </a:solidFill>
              <a:latin typeface="Poppins"/>
              <a:ea typeface="Poppins"/>
              <a:cs typeface="Poppins"/>
              <a:sym typeface="Poppins"/>
            </a:endParaRPr>
          </a:p>
          <a:p>
            <a:pPr indent="0" lvl="0" marL="0" rtl="0" algn="ctr">
              <a:spcBef>
                <a:spcPts val="0"/>
              </a:spcBef>
              <a:spcAft>
                <a:spcPts val="0"/>
              </a:spcAft>
              <a:buNone/>
            </a:pPr>
            <a:r>
              <a:rPr b="1" lang="en" sz="1200">
                <a:solidFill>
                  <a:srgbClr val="1C195C"/>
                </a:solidFill>
                <a:latin typeface="Poppins"/>
                <a:ea typeface="Poppins"/>
                <a:cs typeface="Poppins"/>
                <a:sym typeface="Poppins"/>
              </a:rPr>
              <a:t>GhG protocol for circular economy</a:t>
            </a:r>
            <a:endParaRPr b="1" sz="1200">
              <a:solidFill>
                <a:srgbClr val="1C195C"/>
              </a:solidFill>
              <a:latin typeface="Poppins"/>
              <a:ea typeface="Poppins"/>
              <a:cs typeface="Poppins"/>
              <a:sym typeface="Poppins"/>
            </a:endParaRPr>
          </a:p>
          <a:p>
            <a:pPr indent="0" lvl="0" marL="0" rtl="0" algn="l">
              <a:spcBef>
                <a:spcPts val="0"/>
              </a:spcBef>
              <a:spcAft>
                <a:spcPts val="0"/>
              </a:spcAft>
              <a:buNone/>
            </a:pPr>
            <a:r>
              <a:t/>
            </a:r>
            <a:endParaRPr b="1" sz="1600">
              <a:solidFill>
                <a:srgbClr val="1C195C"/>
              </a:solidFill>
              <a:latin typeface="Poppins"/>
              <a:ea typeface="Poppins"/>
              <a:cs typeface="Poppins"/>
              <a:sym typeface="Poppins"/>
            </a:endParaRPr>
          </a:p>
          <a:p>
            <a:pPr indent="0" lvl="0" marL="0" rtl="0" algn="ctr">
              <a:spcBef>
                <a:spcPts val="0"/>
              </a:spcBef>
              <a:spcAft>
                <a:spcPts val="0"/>
              </a:spcAft>
              <a:buNone/>
            </a:pPr>
            <a:r>
              <a:rPr b="1" lang="en" sz="1900">
                <a:solidFill>
                  <a:srgbClr val="1C195C"/>
                </a:solidFill>
                <a:latin typeface="Poppins"/>
                <a:ea typeface="Poppins"/>
                <a:cs typeface="Poppins"/>
                <a:sym typeface="Poppins"/>
              </a:rPr>
              <a:t>CTI</a:t>
            </a:r>
            <a:r>
              <a:rPr lang="en" sz="1900">
                <a:solidFill>
                  <a:srgbClr val="1C195C"/>
                </a:solidFill>
                <a:latin typeface="Poppins Medium"/>
                <a:ea typeface="Poppins Medium"/>
                <a:cs typeface="Poppins Medium"/>
                <a:sym typeface="Poppins Medium"/>
              </a:rPr>
              <a:t> is fully aligned with disclosure requirements in CSRD</a:t>
            </a:r>
            <a:endParaRPr sz="1700">
              <a:solidFill>
                <a:srgbClr val="1C195C"/>
              </a:solidFill>
              <a:latin typeface="Poppins Medium"/>
              <a:ea typeface="Poppins Medium"/>
              <a:cs typeface="Poppins Medium"/>
              <a:sym typeface="Poppins Medium"/>
            </a:endParaRPr>
          </a:p>
        </p:txBody>
      </p:sp>
      <p:sp>
        <p:nvSpPr>
          <p:cNvPr id="222" name="Google Shape;222;p38"/>
          <p:cNvSpPr txBox="1"/>
          <p:nvPr/>
        </p:nvSpPr>
        <p:spPr>
          <a:xfrm>
            <a:off x="5193875" y="4718275"/>
            <a:ext cx="3000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u="sng">
                <a:solidFill>
                  <a:schemeClr val="hlink"/>
                </a:solidFill>
                <a:latin typeface="Poppins SemiBold"/>
                <a:ea typeface="Poppins SemiBold"/>
                <a:cs typeface="Poppins SemiBold"/>
                <a:sym typeface="Poppins SemiBold"/>
                <a:hlinkClick r:id="rId9"/>
              </a:rPr>
              <a:t>LINK TO KPMG &amp; WBCSD WHITE PAPER  HERE</a:t>
            </a:r>
            <a:endParaRPr/>
          </a:p>
        </p:txBody>
      </p:sp>
      <p:pic>
        <p:nvPicPr>
          <p:cNvPr id="223" name="Google Shape;223;p38"/>
          <p:cNvPicPr preferRelativeResize="0"/>
          <p:nvPr/>
        </p:nvPicPr>
        <p:blipFill rotWithShape="1">
          <a:blip r:embed="rId10">
            <a:alphaModFix/>
          </a:blip>
          <a:srcRect b="20421" l="0" r="0" t="23319"/>
          <a:stretch/>
        </p:blipFill>
        <p:spPr>
          <a:xfrm>
            <a:off x="5992550" y="502650"/>
            <a:ext cx="1402650" cy="3190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9"/>
          <p:cNvSpPr txBox="1"/>
          <p:nvPr>
            <p:ph type="ctrTitle"/>
          </p:nvPr>
        </p:nvSpPr>
        <p:spPr>
          <a:xfrm>
            <a:off x="362275" y="445025"/>
            <a:ext cx="8421900" cy="526800"/>
          </a:xfrm>
          <a:prstGeom prst="rect">
            <a:avLst/>
          </a:prstGeom>
          <a:noFill/>
          <a:ln>
            <a:noFill/>
          </a:ln>
        </p:spPr>
        <p:txBody>
          <a:bodyPr anchorCtr="0" anchor="ctr" bIns="0" lIns="0" spcFirstLastPara="1" rIns="0" wrap="square" tIns="0">
            <a:noAutofit/>
          </a:bodyPr>
          <a:lstStyle/>
          <a:p>
            <a:pPr indent="0" lvl="0" marL="0" rtl="0" algn="l">
              <a:lnSpc>
                <a:spcPct val="95348"/>
              </a:lnSpc>
              <a:spcBef>
                <a:spcPts val="0"/>
              </a:spcBef>
              <a:spcAft>
                <a:spcPts val="0"/>
              </a:spcAft>
              <a:buClr>
                <a:schemeClr val="dk1"/>
              </a:buClr>
              <a:buSzPts val="1100"/>
              <a:buFont typeface="Arial"/>
              <a:buNone/>
            </a:pPr>
            <a:r>
              <a:rPr b="1" lang="en" sz="3000">
                <a:solidFill>
                  <a:schemeClr val="dk2"/>
                </a:solidFill>
                <a:latin typeface="Poppins"/>
                <a:ea typeface="Poppins"/>
                <a:cs typeface="Poppins"/>
                <a:sym typeface="Poppins"/>
              </a:rPr>
              <a:t>Our approach</a:t>
            </a:r>
            <a:endParaRPr/>
          </a:p>
        </p:txBody>
      </p:sp>
      <p:pic>
        <p:nvPicPr>
          <p:cNvPr id="229" name="Google Shape;229;p39"/>
          <p:cNvPicPr preferRelativeResize="0"/>
          <p:nvPr/>
        </p:nvPicPr>
        <p:blipFill rotWithShape="1">
          <a:blip r:embed="rId3">
            <a:alphaModFix/>
          </a:blip>
          <a:srcRect b="0" l="2501" r="2387" t="56651"/>
          <a:stretch/>
        </p:blipFill>
        <p:spPr>
          <a:xfrm rot="5400000">
            <a:off x="6685300" y="1403600"/>
            <a:ext cx="5163825" cy="2356625"/>
          </a:xfrm>
          <a:prstGeom prst="rect">
            <a:avLst/>
          </a:prstGeom>
          <a:noFill/>
          <a:ln>
            <a:noFill/>
          </a:ln>
        </p:spPr>
      </p:pic>
      <p:sp>
        <p:nvSpPr>
          <p:cNvPr id="230" name="Google Shape;230;p39"/>
          <p:cNvSpPr txBox="1"/>
          <p:nvPr/>
        </p:nvSpPr>
        <p:spPr>
          <a:xfrm>
            <a:off x="151850" y="1005150"/>
            <a:ext cx="7810200" cy="3537600"/>
          </a:xfrm>
          <a:prstGeom prst="rect">
            <a:avLst/>
          </a:prstGeom>
          <a:noFill/>
          <a:ln>
            <a:noFill/>
          </a:ln>
        </p:spPr>
        <p:txBody>
          <a:bodyPr anchorCtr="0" anchor="t" bIns="91425" lIns="91425" spcFirstLastPara="1" rIns="91425" wrap="square" tIns="91425">
            <a:spAutoFit/>
          </a:bodyPr>
          <a:lstStyle/>
          <a:p>
            <a:pPr indent="-301625" lvl="0" marL="457200" rtl="0" algn="just">
              <a:lnSpc>
                <a:spcPct val="100000"/>
              </a:lnSpc>
              <a:spcBef>
                <a:spcPts val="1000"/>
              </a:spcBef>
              <a:spcAft>
                <a:spcPts val="0"/>
              </a:spcAft>
              <a:buSzPts val="1150"/>
              <a:buFont typeface="Montserrat SemiBold"/>
              <a:buAutoNum type="arabicPeriod"/>
            </a:pPr>
            <a:r>
              <a:rPr b="1" lang="en" sz="1150">
                <a:latin typeface="Montserrat"/>
                <a:ea typeface="Montserrat"/>
                <a:cs typeface="Montserrat"/>
                <a:sym typeface="Montserrat"/>
              </a:rPr>
              <a:t>Tailored Assessment Scope to ESRS E5</a:t>
            </a:r>
            <a:r>
              <a:rPr lang="en" sz="1150">
                <a:latin typeface="Montserrat SemiBold"/>
                <a:ea typeface="Montserrat SemiBold"/>
                <a:cs typeface="Montserrat SemiBold"/>
                <a:sym typeface="Montserrat SemiBold"/>
              </a:rPr>
              <a:t>: Collaboratively determine the most suitable assessment scope for your company, ensuring an impactful baseline assessment aligned with ESRS E5;.</a:t>
            </a:r>
            <a:endParaRPr sz="1150">
              <a:latin typeface="Montserrat SemiBold"/>
              <a:ea typeface="Montserrat SemiBold"/>
              <a:cs typeface="Montserrat SemiBold"/>
              <a:sym typeface="Montserrat SemiBold"/>
            </a:endParaRPr>
          </a:p>
          <a:p>
            <a:pPr indent="-301625" lvl="0" marL="457200" rtl="0" algn="just">
              <a:lnSpc>
                <a:spcPct val="100000"/>
              </a:lnSpc>
              <a:spcBef>
                <a:spcPts val="1000"/>
              </a:spcBef>
              <a:spcAft>
                <a:spcPts val="0"/>
              </a:spcAft>
              <a:buSzPts val="1150"/>
              <a:buFont typeface="Montserrat SemiBold"/>
              <a:buAutoNum type="arabicPeriod"/>
            </a:pPr>
            <a:r>
              <a:rPr b="1" lang="en" sz="1150">
                <a:latin typeface="Montserrat"/>
                <a:ea typeface="Montserrat"/>
                <a:cs typeface="Montserrat"/>
                <a:sym typeface="Montserrat"/>
              </a:rPr>
              <a:t>Flexible Assessment Levels</a:t>
            </a:r>
            <a:r>
              <a:rPr lang="en" sz="1150">
                <a:latin typeface="Montserrat SemiBold"/>
                <a:ea typeface="Montserrat SemiBold"/>
                <a:cs typeface="Montserrat SemiBold"/>
                <a:sym typeface="Montserrat SemiBold"/>
              </a:rPr>
              <a:t>: Choose from company-, product-, or facility-level assessments to meet your voluntary reporting needs and goals, supported by Circular IQ every step of the way.</a:t>
            </a:r>
            <a:endParaRPr sz="1150">
              <a:latin typeface="Montserrat SemiBold"/>
              <a:ea typeface="Montserrat SemiBold"/>
              <a:cs typeface="Montserrat SemiBold"/>
              <a:sym typeface="Montserrat SemiBold"/>
            </a:endParaRPr>
          </a:p>
          <a:p>
            <a:pPr indent="-301625" lvl="0" marL="457200" rtl="0" algn="just">
              <a:lnSpc>
                <a:spcPct val="100000"/>
              </a:lnSpc>
              <a:spcBef>
                <a:spcPts val="1000"/>
              </a:spcBef>
              <a:spcAft>
                <a:spcPts val="0"/>
              </a:spcAft>
              <a:buSzPts val="1150"/>
              <a:buFont typeface="Montserrat SemiBold"/>
              <a:buAutoNum type="arabicPeriod"/>
            </a:pPr>
            <a:r>
              <a:rPr b="1" lang="en" sz="1150">
                <a:latin typeface="Montserrat"/>
                <a:ea typeface="Montserrat"/>
                <a:cs typeface="Montserrat"/>
                <a:sym typeface="Montserrat"/>
              </a:rPr>
              <a:t>Comprehensive Support</a:t>
            </a:r>
            <a:r>
              <a:rPr lang="en" sz="1150">
                <a:latin typeface="Montserrat SemiBold"/>
                <a:ea typeface="Montserrat SemiBold"/>
                <a:cs typeface="Montserrat SemiBold"/>
                <a:sym typeface="Montserrat SemiBold"/>
              </a:rPr>
              <a:t>: Receive hands-on support &amp; expert-training throughout the baseline assessment process, including analytics &amp; scenario-planning capabilities transferred to your team for building in-house capacity &amp; expertise.</a:t>
            </a:r>
            <a:endParaRPr sz="1150">
              <a:latin typeface="Montserrat SemiBold"/>
              <a:ea typeface="Montserrat SemiBold"/>
              <a:cs typeface="Montserrat SemiBold"/>
              <a:sym typeface="Montserrat SemiBold"/>
            </a:endParaRPr>
          </a:p>
          <a:p>
            <a:pPr indent="-301625" lvl="0" marL="457200" rtl="0" algn="just">
              <a:lnSpc>
                <a:spcPct val="100000"/>
              </a:lnSpc>
              <a:spcBef>
                <a:spcPts val="1000"/>
              </a:spcBef>
              <a:spcAft>
                <a:spcPts val="0"/>
              </a:spcAft>
              <a:buSzPts val="1150"/>
              <a:buFont typeface="Montserrat SemiBold"/>
              <a:buAutoNum type="arabicPeriod"/>
            </a:pPr>
            <a:r>
              <a:rPr b="1" lang="en" sz="1150">
                <a:latin typeface="Montserrat"/>
                <a:ea typeface="Montserrat"/>
                <a:cs typeface="Montserrat"/>
                <a:sym typeface="Montserrat"/>
              </a:rPr>
              <a:t>Data Gap Resolution Assistance</a:t>
            </a:r>
            <a:r>
              <a:rPr lang="en" sz="1150">
                <a:latin typeface="Montserrat SemiBold"/>
                <a:ea typeface="Montserrat SemiBold"/>
                <a:cs typeface="Montserrat SemiBold"/>
                <a:sym typeface="Montserrat SemiBold"/>
              </a:rPr>
              <a:t>: Utilize our expertise to identify and prioritize data gaps for meeting reporting requirements. We guide you in resolving these gaps efficiently, leveraging robust proxy data that meets audit requirements, providing clarity on performance and actionable insights for immediate data improvement actions.</a:t>
            </a:r>
            <a:endParaRPr sz="1150">
              <a:latin typeface="Montserrat SemiBold"/>
              <a:ea typeface="Montserrat SemiBold"/>
              <a:cs typeface="Montserrat SemiBold"/>
              <a:sym typeface="Montserrat SemiBold"/>
            </a:endParaRPr>
          </a:p>
          <a:p>
            <a:pPr indent="-301625" lvl="0" marL="457200" rtl="0" algn="just">
              <a:lnSpc>
                <a:spcPct val="100000"/>
              </a:lnSpc>
              <a:spcBef>
                <a:spcPts val="1000"/>
              </a:spcBef>
              <a:spcAft>
                <a:spcPts val="0"/>
              </a:spcAft>
              <a:buSzPts val="1150"/>
              <a:buFont typeface="Montserrat SemiBold"/>
              <a:buAutoNum type="arabicPeriod"/>
            </a:pPr>
            <a:r>
              <a:rPr b="1" lang="en" sz="1150">
                <a:latin typeface="Montserrat"/>
                <a:ea typeface="Montserrat"/>
                <a:cs typeface="Montserrat"/>
                <a:sym typeface="Montserrat"/>
              </a:rPr>
              <a:t>Guided Implementation</a:t>
            </a:r>
            <a:r>
              <a:rPr lang="en" sz="1150">
                <a:latin typeface="Montserrat SemiBold"/>
                <a:ea typeface="Montserrat SemiBold"/>
                <a:cs typeface="Montserrat SemiBold"/>
                <a:sym typeface="Montserrat SemiBold"/>
              </a:rPr>
              <a:t>: Benefit from training sessions &amp; progress check-ins to understand CTI software and framework principles, aiding in defining assessment scopes and setups based on materiality.</a:t>
            </a:r>
            <a:endParaRPr sz="1150">
              <a:latin typeface="Montserrat SemiBold"/>
              <a:ea typeface="Montserrat SemiBold"/>
              <a:cs typeface="Montserrat SemiBold"/>
              <a:sym typeface="Montserrat SemiBold"/>
            </a:endParaRPr>
          </a:p>
          <a:p>
            <a:pPr indent="0" lvl="0" marL="457200" rtl="0" algn="just">
              <a:spcBef>
                <a:spcPts val="0"/>
              </a:spcBef>
              <a:spcAft>
                <a:spcPts val="0"/>
              </a:spcAft>
              <a:buNone/>
            </a:pPr>
            <a:r>
              <a:t/>
            </a:r>
            <a:endParaRPr sz="1200">
              <a:latin typeface="Montserrat SemiBold"/>
              <a:ea typeface="Montserrat SemiBold"/>
              <a:cs typeface="Montserrat SemiBold"/>
              <a:sym typeface="Montserrat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grpSp>
        <p:nvGrpSpPr>
          <p:cNvPr id="235" name="Google Shape;235;p40"/>
          <p:cNvGrpSpPr/>
          <p:nvPr/>
        </p:nvGrpSpPr>
        <p:grpSpPr>
          <a:xfrm>
            <a:off x="2058700" y="465400"/>
            <a:ext cx="5212080" cy="4386300"/>
            <a:chOff x="2058700" y="465400"/>
            <a:chExt cx="5212080" cy="4386300"/>
          </a:xfrm>
        </p:grpSpPr>
        <p:pic>
          <p:nvPicPr>
            <p:cNvPr id="236" name="Google Shape;236;p40"/>
            <p:cNvPicPr preferRelativeResize="0"/>
            <p:nvPr/>
          </p:nvPicPr>
          <p:blipFill>
            <a:blip r:embed="rId4">
              <a:alphaModFix/>
            </a:blip>
            <a:stretch>
              <a:fillRect/>
            </a:stretch>
          </p:blipFill>
          <p:spPr>
            <a:xfrm>
              <a:off x="2058700" y="465400"/>
              <a:ext cx="5212080" cy="4386300"/>
            </a:xfrm>
            <a:prstGeom prst="rect">
              <a:avLst/>
            </a:prstGeom>
            <a:noFill/>
            <a:ln>
              <a:noFill/>
            </a:ln>
            <a:effectLst>
              <a:outerShdw blurRad="171450" rotWithShape="0" algn="bl" dir="5400000" dist="57150">
                <a:srgbClr val="000000">
                  <a:alpha val="18000"/>
                </a:srgbClr>
              </a:outerShdw>
            </a:effectLst>
          </p:spPr>
        </p:pic>
        <p:grpSp>
          <p:nvGrpSpPr>
            <p:cNvPr id="237" name="Google Shape;237;p40"/>
            <p:cNvGrpSpPr/>
            <p:nvPr/>
          </p:nvGrpSpPr>
          <p:grpSpPr>
            <a:xfrm>
              <a:off x="2821100" y="1273350"/>
              <a:ext cx="3687300" cy="3079650"/>
              <a:chOff x="2728350" y="1098500"/>
              <a:chExt cx="3687300" cy="3079650"/>
            </a:xfrm>
          </p:grpSpPr>
          <p:sp>
            <p:nvSpPr>
              <p:cNvPr id="238" name="Google Shape;238;p40"/>
              <p:cNvSpPr txBox="1"/>
              <p:nvPr/>
            </p:nvSpPr>
            <p:spPr>
              <a:xfrm>
                <a:off x="3663600" y="1098500"/>
                <a:ext cx="18168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lt1"/>
                    </a:solidFill>
                    <a:latin typeface="Poppins SemiBold"/>
                    <a:ea typeface="Poppins SemiBold"/>
                    <a:cs typeface="Poppins SemiBold"/>
                    <a:sym typeface="Poppins SemiBold"/>
                  </a:rPr>
                  <a:t>CSRD </a:t>
                </a:r>
                <a:endParaRPr sz="1000">
                  <a:solidFill>
                    <a:schemeClr val="lt1"/>
                  </a:solidFill>
                  <a:latin typeface="Poppins SemiBold"/>
                  <a:ea typeface="Poppins SemiBold"/>
                  <a:cs typeface="Poppins SemiBold"/>
                  <a:sym typeface="Poppins SemiBold"/>
                </a:endParaRPr>
              </a:p>
              <a:p>
                <a:pPr indent="0" lvl="0" marL="0" rtl="0" algn="ctr">
                  <a:spcBef>
                    <a:spcPts val="0"/>
                  </a:spcBef>
                  <a:spcAft>
                    <a:spcPts val="0"/>
                  </a:spcAft>
                  <a:buNone/>
                </a:pPr>
                <a:r>
                  <a:rPr lang="en" sz="1000">
                    <a:solidFill>
                      <a:schemeClr val="lt1"/>
                    </a:solidFill>
                    <a:latin typeface="Poppins SemiBold"/>
                    <a:ea typeface="Poppins SemiBold"/>
                    <a:cs typeface="Poppins SemiBold"/>
                    <a:sym typeface="Poppins SemiBold"/>
                  </a:rPr>
                  <a:t>Compliance</a:t>
                </a:r>
                <a:endParaRPr sz="1000">
                  <a:solidFill>
                    <a:schemeClr val="lt1"/>
                  </a:solidFill>
                  <a:latin typeface="Poppins SemiBold"/>
                  <a:ea typeface="Poppins SemiBold"/>
                  <a:cs typeface="Poppins SemiBold"/>
                  <a:sym typeface="Poppins SemiBold"/>
                </a:endParaRPr>
              </a:p>
              <a:p>
                <a:pPr indent="0" lvl="0" marL="0" rtl="0" algn="ctr">
                  <a:spcBef>
                    <a:spcPts val="0"/>
                  </a:spcBef>
                  <a:spcAft>
                    <a:spcPts val="0"/>
                  </a:spcAft>
                  <a:buNone/>
                </a:pPr>
                <a:r>
                  <a:rPr lang="en" sz="1000">
                    <a:solidFill>
                      <a:schemeClr val="lt1"/>
                    </a:solidFill>
                    <a:latin typeface="Poppins SemiBold"/>
                    <a:ea typeface="Poppins SemiBold"/>
                    <a:cs typeface="Poppins SemiBold"/>
                    <a:sym typeface="Poppins SemiBold"/>
                  </a:rPr>
                  <a:t>KPI-dashboard</a:t>
                </a:r>
                <a:endParaRPr sz="1000">
                  <a:solidFill>
                    <a:schemeClr val="lt1"/>
                  </a:solidFill>
                  <a:latin typeface="Poppins SemiBold"/>
                  <a:ea typeface="Poppins SemiBold"/>
                  <a:cs typeface="Poppins SemiBold"/>
                  <a:sym typeface="Poppins SemiBold"/>
                </a:endParaRPr>
              </a:p>
            </p:txBody>
          </p:sp>
          <p:sp>
            <p:nvSpPr>
              <p:cNvPr id="239" name="Google Shape;239;p40"/>
              <p:cNvSpPr txBox="1"/>
              <p:nvPr/>
            </p:nvSpPr>
            <p:spPr>
              <a:xfrm>
                <a:off x="3497250" y="2462250"/>
                <a:ext cx="2149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200">
                  <a:solidFill>
                    <a:schemeClr val="lt1"/>
                  </a:solidFill>
                  <a:latin typeface="Poppins SemiBold"/>
                  <a:ea typeface="Poppins SemiBold"/>
                  <a:cs typeface="Poppins SemiBold"/>
                  <a:sym typeface="Poppins SemiBold"/>
                </a:endParaRPr>
              </a:p>
            </p:txBody>
          </p:sp>
          <p:sp>
            <p:nvSpPr>
              <p:cNvPr id="240" name="Google Shape;240;p40"/>
              <p:cNvSpPr txBox="1"/>
              <p:nvPr/>
            </p:nvSpPr>
            <p:spPr>
              <a:xfrm>
                <a:off x="2728350" y="3685550"/>
                <a:ext cx="3687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lt1"/>
                    </a:solidFill>
                    <a:latin typeface="Poppins SemiBold"/>
                    <a:ea typeface="Poppins SemiBold"/>
                    <a:cs typeface="Poppins SemiBold"/>
                    <a:sym typeface="Poppins SemiBold"/>
                  </a:rPr>
                  <a:t>Materials Accounting &amp; ESRS E5-compliant baseline</a:t>
                </a:r>
                <a:endParaRPr sz="1000">
                  <a:solidFill>
                    <a:schemeClr val="lt1"/>
                  </a:solidFill>
                  <a:latin typeface="Poppins SemiBold"/>
                  <a:ea typeface="Poppins SemiBold"/>
                  <a:cs typeface="Poppins SemiBold"/>
                  <a:sym typeface="Poppins SemiBold"/>
                </a:endParaRPr>
              </a:p>
              <a:p>
                <a:pPr indent="0" lvl="0" marL="0" rtl="0" algn="ctr">
                  <a:spcBef>
                    <a:spcPts val="0"/>
                  </a:spcBef>
                  <a:spcAft>
                    <a:spcPts val="0"/>
                  </a:spcAft>
                  <a:buNone/>
                </a:pPr>
                <a:r>
                  <a:rPr lang="en" sz="1000">
                    <a:solidFill>
                      <a:schemeClr val="lt1"/>
                    </a:solidFill>
                    <a:latin typeface="Poppins SemiBold"/>
                    <a:ea typeface="Poppins SemiBold"/>
                    <a:cs typeface="Poppins SemiBold"/>
                    <a:sym typeface="Poppins SemiBold"/>
                  </a:rPr>
                  <a:t>Leveraging CTI Tool</a:t>
                </a:r>
                <a:endParaRPr sz="1000">
                  <a:solidFill>
                    <a:schemeClr val="lt1"/>
                  </a:solidFill>
                  <a:latin typeface="Poppins SemiBold"/>
                  <a:ea typeface="Poppins SemiBold"/>
                  <a:cs typeface="Poppins SemiBold"/>
                  <a:sym typeface="Poppins SemiBold"/>
                </a:endParaRPr>
              </a:p>
            </p:txBody>
          </p:sp>
          <p:sp>
            <p:nvSpPr>
              <p:cNvPr id="241" name="Google Shape;241;p40"/>
              <p:cNvSpPr/>
              <p:nvPr/>
            </p:nvSpPr>
            <p:spPr>
              <a:xfrm>
                <a:off x="4462200" y="3110650"/>
                <a:ext cx="219600" cy="295800"/>
              </a:xfrm>
              <a:prstGeom prst="up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0"/>
              <p:cNvSpPr/>
              <p:nvPr/>
            </p:nvSpPr>
            <p:spPr>
              <a:xfrm>
                <a:off x="4462500" y="1902625"/>
                <a:ext cx="219000" cy="327900"/>
              </a:xfrm>
              <a:prstGeom prst="upDown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243" name="Google Shape;243;p40"/>
          <p:cNvPicPr preferRelativeResize="0"/>
          <p:nvPr/>
        </p:nvPicPr>
        <p:blipFill>
          <a:blip r:embed="rId5">
            <a:alphaModFix/>
          </a:blip>
          <a:stretch>
            <a:fillRect/>
          </a:stretch>
        </p:blipFill>
        <p:spPr>
          <a:xfrm>
            <a:off x="9342875" y="0"/>
            <a:ext cx="7501525" cy="3950504"/>
          </a:xfrm>
          <a:prstGeom prst="rect">
            <a:avLst/>
          </a:prstGeom>
          <a:noFill/>
          <a:ln>
            <a:noFill/>
          </a:ln>
        </p:spPr>
      </p:pic>
      <p:pic>
        <p:nvPicPr>
          <p:cNvPr id="244" name="Google Shape;244;p40"/>
          <p:cNvPicPr preferRelativeResize="0"/>
          <p:nvPr/>
        </p:nvPicPr>
        <p:blipFill>
          <a:blip r:embed="rId6">
            <a:alphaModFix/>
          </a:blip>
          <a:stretch>
            <a:fillRect/>
          </a:stretch>
        </p:blipFill>
        <p:spPr>
          <a:xfrm>
            <a:off x="10458347" y="3922007"/>
            <a:ext cx="1236899" cy="2049380"/>
          </a:xfrm>
          <a:prstGeom prst="rect">
            <a:avLst/>
          </a:prstGeom>
          <a:noFill/>
          <a:ln>
            <a:noFill/>
          </a:ln>
        </p:spPr>
      </p:pic>
      <p:sp>
        <p:nvSpPr>
          <p:cNvPr id="245" name="Google Shape;245;p40"/>
          <p:cNvSpPr txBox="1"/>
          <p:nvPr>
            <p:ph type="ctrTitle"/>
          </p:nvPr>
        </p:nvSpPr>
        <p:spPr>
          <a:xfrm>
            <a:off x="575975" y="43325"/>
            <a:ext cx="6338400" cy="792600"/>
          </a:xfrm>
          <a:prstGeom prst="rect">
            <a:avLst/>
          </a:prstGeom>
          <a:noFill/>
          <a:ln>
            <a:noFill/>
          </a:ln>
        </p:spPr>
        <p:txBody>
          <a:bodyPr anchorCtr="0" anchor="ctr" bIns="0" lIns="0" spcFirstLastPara="1" rIns="0" wrap="square" tIns="0">
            <a:noAutofit/>
          </a:bodyPr>
          <a:lstStyle/>
          <a:p>
            <a:pPr indent="0" lvl="0" marL="0" rtl="0" algn="l">
              <a:lnSpc>
                <a:spcPct val="95348"/>
              </a:lnSpc>
              <a:spcBef>
                <a:spcPts val="0"/>
              </a:spcBef>
              <a:spcAft>
                <a:spcPts val="0"/>
              </a:spcAft>
              <a:buClr>
                <a:schemeClr val="dk1"/>
              </a:buClr>
              <a:buSzPts val="1100"/>
              <a:buFont typeface="Arial"/>
              <a:buNone/>
            </a:pPr>
            <a:r>
              <a:rPr b="1" lang="en" sz="2800">
                <a:solidFill>
                  <a:schemeClr val="dk2"/>
                </a:solidFill>
                <a:latin typeface="Poppins"/>
                <a:ea typeface="Poppins"/>
                <a:cs typeface="Poppins"/>
                <a:sym typeface="Poppins"/>
              </a:rPr>
              <a:t>CSRD-</a:t>
            </a:r>
            <a:r>
              <a:rPr b="1" lang="en" sz="2800">
                <a:solidFill>
                  <a:schemeClr val="dk2"/>
                </a:solidFill>
                <a:latin typeface="Poppins"/>
                <a:ea typeface="Poppins"/>
                <a:cs typeface="Poppins"/>
                <a:sym typeface="Poppins"/>
              </a:rPr>
              <a:t>compliance</a:t>
            </a:r>
            <a:r>
              <a:rPr b="1" lang="en" sz="2800">
                <a:solidFill>
                  <a:schemeClr val="dk2"/>
                </a:solidFill>
                <a:latin typeface="Poppins"/>
                <a:ea typeface="Poppins"/>
                <a:cs typeface="Poppins"/>
                <a:sym typeface="Poppins"/>
              </a:rPr>
              <a:t> simplified</a:t>
            </a:r>
            <a:endParaRPr b="1" sz="2800">
              <a:solidFill>
                <a:schemeClr val="dk2"/>
              </a:solidFill>
              <a:latin typeface="Poppins"/>
              <a:ea typeface="Poppins"/>
              <a:cs typeface="Poppins"/>
              <a:sym typeface="Poppins"/>
            </a:endParaRPr>
          </a:p>
        </p:txBody>
      </p:sp>
      <p:cxnSp>
        <p:nvCxnSpPr>
          <p:cNvPr id="246" name="Google Shape;246;p40"/>
          <p:cNvCxnSpPr/>
          <p:nvPr/>
        </p:nvCxnSpPr>
        <p:spPr>
          <a:xfrm>
            <a:off x="575975" y="741025"/>
            <a:ext cx="5971200" cy="12000"/>
          </a:xfrm>
          <a:prstGeom prst="straightConnector1">
            <a:avLst/>
          </a:prstGeom>
          <a:noFill/>
          <a:ln cap="flat" cmpd="sng" w="38100">
            <a:solidFill>
              <a:schemeClr val="accent2"/>
            </a:solidFill>
            <a:prstDash val="solid"/>
            <a:round/>
            <a:headEnd len="sm" w="sm" type="none"/>
            <a:tailEnd len="sm" w="sm" type="none"/>
          </a:ln>
        </p:spPr>
      </p:cxnSp>
      <p:pic>
        <p:nvPicPr>
          <p:cNvPr id="247" name="Google Shape;247;p40"/>
          <p:cNvPicPr preferRelativeResize="0"/>
          <p:nvPr/>
        </p:nvPicPr>
        <p:blipFill>
          <a:blip r:embed="rId7">
            <a:alphaModFix/>
          </a:blip>
          <a:stretch>
            <a:fillRect/>
          </a:stretch>
        </p:blipFill>
        <p:spPr>
          <a:xfrm rot="4256452">
            <a:off x="7606075" y="-1174438"/>
            <a:ext cx="2620826" cy="2620826"/>
          </a:xfrm>
          <a:prstGeom prst="rect">
            <a:avLst/>
          </a:prstGeom>
          <a:noFill/>
          <a:ln>
            <a:noFill/>
          </a:ln>
        </p:spPr>
      </p:pic>
      <p:pic>
        <p:nvPicPr>
          <p:cNvPr id="248" name="Google Shape;248;p40"/>
          <p:cNvPicPr preferRelativeResize="0"/>
          <p:nvPr/>
        </p:nvPicPr>
        <p:blipFill rotWithShape="1">
          <a:blip r:embed="rId8">
            <a:alphaModFix/>
          </a:blip>
          <a:srcRect b="8192" l="29962" r="30061" t="10208"/>
          <a:stretch/>
        </p:blipFill>
        <p:spPr>
          <a:xfrm>
            <a:off x="5500475" y="959302"/>
            <a:ext cx="692700" cy="724500"/>
          </a:xfrm>
          <a:prstGeom prst="ellipse">
            <a:avLst/>
          </a:prstGeom>
          <a:noFill/>
          <a:ln>
            <a:noFill/>
          </a:ln>
        </p:spPr>
      </p:pic>
      <p:sp>
        <p:nvSpPr>
          <p:cNvPr id="249" name="Google Shape;249;p40"/>
          <p:cNvSpPr txBox="1"/>
          <p:nvPr>
            <p:ph idx="1" type="subTitle"/>
          </p:nvPr>
        </p:nvSpPr>
        <p:spPr>
          <a:xfrm>
            <a:off x="5146475" y="1743975"/>
            <a:ext cx="1400700" cy="369300"/>
          </a:xfrm>
          <a:prstGeom prst="rect">
            <a:avLst/>
          </a:prstGeom>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accent1"/>
                </a:solidFill>
                <a:latin typeface="Poppins"/>
                <a:ea typeface="Poppins"/>
                <a:cs typeface="Poppins"/>
                <a:sym typeface="Poppins"/>
              </a:rPr>
              <a:t>Mandatory Disclosure</a:t>
            </a:r>
            <a:br>
              <a:rPr b="1" lang="en" sz="1200">
                <a:solidFill>
                  <a:schemeClr val="accent1"/>
                </a:solidFill>
                <a:latin typeface="Poppins"/>
                <a:ea typeface="Poppins"/>
                <a:cs typeface="Poppins"/>
                <a:sym typeface="Poppins"/>
              </a:rPr>
            </a:br>
            <a:endParaRPr b="1" sz="900">
              <a:solidFill>
                <a:schemeClr val="accent1"/>
              </a:solidFill>
              <a:latin typeface="Poppins"/>
              <a:ea typeface="Poppins"/>
              <a:cs typeface="Poppins"/>
              <a:sym typeface="Poppins"/>
            </a:endParaRPr>
          </a:p>
        </p:txBody>
      </p:sp>
      <p:pic>
        <p:nvPicPr>
          <p:cNvPr id="250" name="Google Shape;250;p40"/>
          <p:cNvPicPr preferRelativeResize="0"/>
          <p:nvPr/>
        </p:nvPicPr>
        <p:blipFill rotWithShape="1">
          <a:blip r:embed="rId9">
            <a:alphaModFix/>
          </a:blip>
          <a:srcRect b="12181" l="29615" r="31070" t="5844"/>
          <a:stretch/>
        </p:blipFill>
        <p:spPr>
          <a:xfrm>
            <a:off x="6547175" y="929601"/>
            <a:ext cx="783900" cy="783900"/>
          </a:xfrm>
          <a:prstGeom prst="ellipse">
            <a:avLst/>
          </a:prstGeom>
          <a:noFill/>
          <a:ln>
            <a:noFill/>
          </a:ln>
          <a:effectLst>
            <a:outerShdw blurRad="171450" rotWithShape="0" algn="bl" dir="5400000" dist="57150">
              <a:srgbClr val="000000">
                <a:alpha val="18000"/>
              </a:srgbClr>
            </a:outerShdw>
          </a:effectLst>
        </p:spPr>
      </p:pic>
      <p:sp>
        <p:nvSpPr>
          <p:cNvPr id="251" name="Google Shape;251;p40"/>
          <p:cNvSpPr txBox="1"/>
          <p:nvPr>
            <p:ph idx="1" type="subTitle"/>
          </p:nvPr>
        </p:nvSpPr>
        <p:spPr>
          <a:xfrm>
            <a:off x="6238775" y="1743975"/>
            <a:ext cx="1400700" cy="369300"/>
          </a:xfrm>
          <a:prstGeom prst="rect">
            <a:avLst/>
          </a:prstGeom>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accent1"/>
                </a:solidFill>
                <a:latin typeface="Poppins"/>
                <a:ea typeface="Poppins"/>
                <a:cs typeface="Poppins"/>
                <a:sym typeface="Poppins"/>
              </a:rPr>
              <a:t>Impact Improvement</a:t>
            </a:r>
            <a:br>
              <a:rPr b="1" lang="en" sz="1200">
                <a:solidFill>
                  <a:schemeClr val="accent1"/>
                </a:solidFill>
                <a:latin typeface="Poppins"/>
                <a:ea typeface="Poppins"/>
                <a:cs typeface="Poppins"/>
                <a:sym typeface="Poppins"/>
              </a:rPr>
            </a:br>
            <a:endParaRPr b="1" sz="900">
              <a:solidFill>
                <a:schemeClr val="accent1"/>
              </a:solidFill>
              <a:latin typeface="Poppins"/>
              <a:ea typeface="Poppins"/>
              <a:cs typeface="Poppins"/>
              <a:sym typeface="Poppins"/>
            </a:endParaRPr>
          </a:p>
        </p:txBody>
      </p:sp>
      <p:sp>
        <p:nvSpPr>
          <p:cNvPr id="252" name="Google Shape;252;p40"/>
          <p:cNvSpPr txBox="1"/>
          <p:nvPr/>
        </p:nvSpPr>
        <p:spPr>
          <a:xfrm>
            <a:off x="3459488" y="2345575"/>
            <a:ext cx="24105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lt1"/>
                </a:solidFill>
                <a:latin typeface="Poppins SemiBold"/>
                <a:ea typeface="Poppins SemiBold"/>
                <a:cs typeface="Poppins SemiBold"/>
                <a:sym typeface="Poppins SemiBold"/>
              </a:rPr>
              <a:t>Materials drive:</a:t>
            </a:r>
            <a:endParaRPr sz="1000">
              <a:solidFill>
                <a:schemeClr val="lt1"/>
              </a:solidFill>
              <a:latin typeface="Poppins SemiBold"/>
              <a:ea typeface="Poppins SemiBold"/>
              <a:cs typeface="Poppins SemiBold"/>
              <a:sym typeface="Poppins SemiBold"/>
            </a:endParaRPr>
          </a:p>
          <a:p>
            <a:pPr indent="0" lvl="0" marL="0" rtl="0" algn="ctr">
              <a:spcBef>
                <a:spcPts val="0"/>
              </a:spcBef>
              <a:spcAft>
                <a:spcPts val="0"/>
              </a:spcAft>
              <a:buNone/>
            </a:pPr>
            <a:r>
              <a:rPr lang="en" sz="800">
                <a:solidFill>
                  <a:schemeClr val="lt1"/>
                </a:solidFill>
                <a:latin typeface="Poppins SemiBold"/>
                <a:ea typeface="Poppins SemiBold"/>
                <a:cs typeface="Poppins SemiBold"/>
                <a:sym typeface="Poppins SemiBold"/>
              </a:rPr>
              <a:t>E1 - climate change / scope 3</a:t>
            </a:r>
            <a:endParaRPr sz="800">
              <a:solidFill>
                <a:schemeClr val="lt1"/>
              </a:solidFill>
              <a:latin typeface="Poppins SemiBold"/>
              <a:ea typeface="Poppins SemiBold"/>
              <a:cs typeface="Poppins SemiBold"/>
              <a:sym typeface="Poppins SemiBold"/>
            </a:endParaRPr>
          </a:p>
          <a:p>
            <a:pPr indent="0" lvl="0" marL="0" rtl="0" algn="ctr">
              <a:spcBef>
                <a:spcPts val="0"/>
              </a:spcBef>
              <a:spcAft>
                <a:spcPts val="0"/>
              </a:spcAft>
              <a:buNone/>
            </a:pPr>
            <a:r>
              <a:rPr lang="en" sz="800">
                <a:solidFill>
                  <a:schemeClr val="lt1"/>
                </a:solidFill>
                <a:latin typeface="Poppins SemiBold"/>
                <a:ea typeface="Poppins SemiBold"/>
                <a:cs typeface="Poppins SemiBold"/>
                <a:sym typeface="Poppins SemiBold"/>
              </a:rPr>
              <a:t>E2 - pollution</a:t>
            </a:r>
            <a:endParaRPr sz="800">
              <a:solidFill>
                <a:schemeClr val="lt1"/>
              </a:solidFill>
              <a:latin typeface="Poppins SemiBold"/>
              <a:ea typeface="Poppins SemiBold"/>
              <a:cs typeface="Poppins SemiBold"/>
              <a:sym typeface="Poppins SemiBold"/>
            </a:endParaRPr>
          </a:p>
          <a:p>
            <a:pPr indent="0" lvl="0" marL="0" rtl="0" algn="ctr">
              <a:spcBef>
                <a:spcPts val="0"/>
              </a:spcBef>
              <a:spcAft>
                <a:spcPts val="0"/>
              </a:spcAft>
              <a:buNone/>
            </a:pPr>
            <a:r>
              <a:rPr lang="en" sz="800">
                <a:solidFill>
                  <a:schemeClr val="lt1"/>
                </a:solidFill>
                <a:latin typeface="Poppins SemiBold"/>
                <a:ea typeface="Poppins SemiBold"/>
                <a:cs typeface="Poppins SemiBold"/>
                <a:sym typeface="Poppins SemiBold"/>
              </a:rPr>
              <a:t>E3 - water &amp; marine resources</a:t>
            </a:r>
            <a:endParaRPr sz="800">
              <a:solidFill>
                <a:schemeClr val="lt1"/>
              </a:solidFill>
              <a:latin typeface="Poppins SemiBold"/>
              <a:ea typeface="Poppins SemiBold"/>
              <a:cs typeface="Poppins SemiBold"/>
              <a:sym typeface="Poppins SemiBold"/>
            </a:endParaRPr>
          </a:p>
          <a:p>
            <a:pPr indent="0" lvl="0" marL="0" rtl="0" algn="ctr">
              <a:spcBef>
                <a:spcPts val="0"/>
              </a:spcBef>
              <a:spcAft>
                <a:spcPts val="0"/>
              </a:spcAft>
              <a:buNone/>
            </a:pPr>
            <a:r>
              <a:rPr lang="en" sz="800">
                <a:solidFill>
                  <a:schemeClr val="lt1"/>
                </a:solidFill>
                <a:latin typeface="Poppins SemiBold"/>
                <a:ea typeface="Poppins SemiBold"/>
                <a:cs typeface="Poppins SemiBold"/>
                <a:sym typeface="Poppins SemiBold"/>
              </a:rPr>
              <a:t>E4 - biodiversity &amp; ecosystems</a:t>
            </a:r>
            <a:endParaRPr sz="800">
              <a:solidFill>
                <a:schemeClr val="lt1"/>
              </a:solidFill>
              <a:latin typeface="Poppins SemiBold"/>
              <a:ea typeface="Poppins SemiBold"/>
              <a:cs typeface="Poppins SemiBold"/>
              <a:sym typeface="Poppins SemiBold"/>
            </a:endParaRPr>
          </a:p>
          <a:p>
            <a:pPr indent="0" lvl="0" marL="0" rtl="0" algn="ctr">
              <a:spcBef>
                <a:spcPts val="0"/>
              </a:spcBef>
              <a:spcAft>
                <a:spcPts val="0"/>
              </a:spcAft>
              <a:buNone/>
            </a:pPr>
            <a:r>
              <a:rPr lang="en" sz="800">
                <a:solidFill>
                  <a:schemeClr val="lt1"/>
                </a:solidFill>
                <a:latin typeface="Poppins SemiBold"/>
                <a:ea typeface="Poppins SemiBold"/>
                <a:cs typeface="Poppins SemiBold"/>
                <a:sym typeface="Poppins SemiBold"/>
              </a:rPr>
              <a:t>Linked to: S1 - S4 and G1</a:t>
            </a:r>
            <a:endParaRPr sz="800">
              <a:solidFill>
                <a:schemeClr val="lt1"/>
              </a:solidFill>
              <a:latin typeface="Poppins SemiBold"/>
              <a:ea typeface="Poppins SemiBold"/>
              <a:cs typeface="Poppins SemiBold"/>
              <a:sym typeface="Poppins SemiBold"/>
            </a:endParaRPr>
          </a:p>
        </p:txBody>
      </p:sp>
      <p:grpSp>
        <p:nvGrpSpPr>
          <p:cNvPr id="253" name="Google Shape;253;p40"/>
          <p:cNvGrpSpPr/>
          <p:nvPr/>
        </p:nvGrpSpPr>
        <p:grpSpPr>
          <a:xfrm>
            <a:off x="2058700" y="3819900"/>
            <a:ext cx="351000" cy="332150"/>
            <a:chOff x="2979825" y="4374825"/>
            <a:chExt cx="351000" cy="332150"/>
          </a:xfrm>
        </p:grpSpPr>
        <p:sp>
          <p:nvSpPr>
            <p:cNvPr id="254" name="Google Shape;254;p40"/>
            <p:cNvSpPr/>
            <p:nvPr/>
          </p:nvSpPr>
          <p:spPr>
            <a:xfrm>
              <a:off x="2979825" y="4422275"/>
              <a:ext cx="351000" cy="284700"/>
            </a:xfrm>
            <a:prstGeom prst="star7">
              <a:avLst>
                <a:gd fmla="val 34601" name="adj"/>
                <a:gd fmla="val 102572" name="hf"/>
                <a:gd fmla="val 105210" name="vf"/>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Medium"/>
                <a:ea typeface="Montserrat Medium"/>
                <a:cs typeface="Montserrat Medium"/>
                <a:sym typeface="Montserrat Medium"/>
              </a:endParaRPr>
            </a:p>
          </p:txBody>
        </p:sp>
        <p:sp>
          <p:nvSpPr>
            <p:cNvPr id="255" name="Google Shape;255;p40"/>
            <p:cNvSpPr txBox="1"/>
            <p:nvPr/>
          </p:nvSpPr>
          <p:spPr>
            <a:xfrm>
              <a:off x="3027225" y="4374825"/>
              <a:ext cx="256200" cy="2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Montserrat Medium"/>
                  <a:ea typeface="Montserrat Medium"/>
                  <a:cs typeface="Montserrat Medium"/>
                  <a:sym typeface="Montserrat Medium"/>
                </a:rPr>
                <a:t>1</a:t>
              </a:r>
              <a:endParaRPr>
                <a:solidFill>
                  <a:schemeClr val="lt1"/>
                </a:solidFill>
                <a:latin typeface="Montserrat Medium"/>
                <a:ea typeface="Montserrat Medium"/>
                <a:cs typeface="Montserrat Medium"/>
                <a:sym typeface="Montserrat Medium"/>
              </a:endParaRPr>
            </a:p>
          </p:txBody>
        </p:sp>
      </p:grpSp>
      <p:grpSp>
        <p:nvGrpSpPr>
          <p:cNvPr id="256" name="Google Shape;256;p40"/>
          <p:cNvGrpSpPr/>
          <p:nvPr/>
        </p:nvGrpSpPr>
        <p:grpSpPr>
          <a:xfrm>
            <a:off x="2058700" y="2656650"/>
            <a:ext cx="351000" cy="332150"/>
            <a:chOff x="2979825" y="4374825"/>
            <a:chExt cx="351000" cy="332150"/>
          </a:xfrm>
        </p:grpSpPr>
        <p:sp>
          <p:nvSpPr>
            <p:cNvPr id="257" name="Google Shape;257;p40"/>
            <p:cNvSpPr/>
            <p:nvPr/>
          </p:nvSpPr>
          <p:spPr>
            <a:xfrm>
              <a:off x="2979825" y="4422275"/>
              <a:ext cx="351000" cy="284700"/>
            </a:xfrm>
            <a:prstGeom prst="star7">
              <a:avLst>
                <a:gd fmla="val 34601" name="adj"/>
                <a:gd fmla="val 102572" name="hf"/>
                <a:gd fmla="val 105210" name="vf"/>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Medium"/>
                <a:ea typeface="Montserrat Medium"/>
                <a:cs typeface="Montserrat Medium"/>
                <a:sym typeface="Montserrat Medium"/>
              </a:endParaRPr>
            </a:p>
          </p:txBody>
        </p:sp>
        <p:sp>
          <p:nvSpPr>
            <p:cNvPr id="258" name="Google Shape;258;p40"/>
            <p:cNvSpPr txBox="1"/>
            <p:nvPr/>
          </p:nvSpPr>
          <p:spPr>
            <a:xfrm>
              <a:off x="3027225" y="4374825"/>
              <a:ext cx="256200" cy="2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Montserrat Medium"/>
                  <a:ea typeface="Montserrat Medium"/>
                  <a:cs typeface="Montserrat Medium"/>
                  <a:sym typeface="Montserrat Medium"/>
                </a:rPr>
                <a:t>2</a:t>
              </a:r>
              <a:endParaRPr>
                <a:solidFill>
                  <a:schemeClr val="lt1"/>
                </a:solidFill>
                <a:latin typeface="Montserrat Medium"/>
                <a:ea typeface="Montserrat Medium"/>
                <a:cs typeface="Montserrat Medium"/>
                <a:sym typeface="Montserrat Medium"/>
              </a:endParaRPr>
            </a:p>
          </p:txBody>
        </p:sp>
      </p:grpSp>
      <p:grpSp>
        <p:nvGrpSpPr>
          <p:cNvPr id="259" name="Google Shape;259;p40"/>
          <p:cNvGrpSpPr/>
          <p:nvPr/>
        </p:nvGrpSpPr>
        <p:grpSpPr>
          <a:xfrm>
            <a:off x="2058700" y="1220125"/>
            <a:ext cx="351000" cy="332150"/>
            <a:chOff x="2979825" y="4374825"/>
            <a:chExt cx="351000" cy="332150"/>
          </a:xfrm>
        </p:grpSpPr>
        <p:sp>
          <p:nvSpPr>
            <p:cNvPr id="260" name="Google Shape;260;p40"/>
            <p:cNvSpPr/>
            <p:nvPr/>
          </p:nvSpPr>
          <p:spPr>
            <a:xfrm>
              <a:off x="2979825" y="4422275"/>
              <a:ext cx="351000" cy="284700"/>
            </a:xfrm>
            <a:prstGeom prst="star7">
              <a:avLst>
                <a:gd fmla="val 34601" name="adj"/>
                <a:gd fmla="val 102572" name="hf"/>
                <a:gd fmla="val 105210" name="vf"/>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Medium"/>
                <a:ea typeface="Montserrat Medium"/>
                <a:cs typeface="Montserrat Medium"/>
                <a:sym typeface="Montserrat Medium"/>
              </a:endParaRPr>
            </a:p>
          </p:txBody>
        </p:sp>
        <p:sp>
          <p:nvSpPr>
            <p:cNvPr id="261" name="Google Shape;261;p40"/>
            <p:cNvSpPr txBox="1"/>
            <p:nvPr/>
          </p:nvSpPr>
          <p:spPr>
            <a:xfrm>
              <a:off x="3027225" y="4374825"/>
              <a:ext cx="256200" cy="24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Montserrat Medium"/>
                  <a:ea typeface="Montserrat Medium"/>
                  <a:cs typeface="Montserrat Medium"/>
                  <a:sym typeface="Montserrat Medium"/>
                </a:rPr>
                <a:t>3</a:t>
              </a:r>
              <a:endParaRPr>
                <a:solidFill>
                  <a:schemeClr val="lt1"/>
                </a:solidFill>
                <a:latin typeface="Montserrat Medium"/>
                <a:ea typeface="Montserrat Medium"/>
                <a:cs typeface="Montserrat Medium"/>
                <a:sym typeface="Montserrat Medium"/>
              </a:endParaRPr>
            </a:p>
          </p:txBody>
        </p:sp>
      </p:grpSp>
      <p:cxnSp>
        <p:nvCxnSpPr>
          <p:cNvPr id="262" name="Google Shape;262;p40"/>
          <p:cNvCxnSpPr/>
          <p:nvPr/>
        </p:nvCxnSpPr>
        <p:spPr>
          <a:xfrm rot="10800000">
            <a:off x="2239600" y="3131700"/>
            <a:ext cx="0" cy="692700"/>
          </a:xfrm>
          <a:prstGeom prst="straightConnector1">
            <a:avLst/>
          </a:prstGeom>
          <a:noFill/>
          <a:ln cap="flat" cmpd="sng" w="19050">
            <a:solidFill>
              <a:schemeClr val="dk2"/>
            </a:solidFill>
            <a:prstDash val="solid"/>
            <a:round/>
            <a:headEnd len="med" w="med" type="none"/>
            <a:tailEnd len="med" w="med" type="triangle"/>
          </a:ln>
        </p:spPr>
      </p:cxnSp>
      <p:cxnSp>
        <p:nvCxnSpPr>
          <p:cNvPr id="263" name="Google Shape;263;p40"/>
          <p:cNvCxnSpPr>
            <a:stCxn id="258" idx="0"/>
          </p:cNvCxnSpPr>
          <p:nvPr/>
        </p:nvCxnSpPr>
        <p:spPr>
          <a:xfrm flipH="1" rot="10800000">
            <a:off x="2234200" y="1689150"/>
            <a:ext cx="5400" cy="9675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cxnSp>
        <p:nvCxnSpPr>
          <p:cNvPr id="268" name="Google Shape;268;p41"/>
          <p:cNvCxnSpPr/>
          <p:nvPr/>
        </p:nvCxnSpPr>
        <p:spPr>
          <a:xfrm flipH="1">
            <a:off x="815275" y="2406225"/>
            <a:ext cx="4200" cy="289500"/>
          </a:xfrm>
          <a:prstGeom prst="straightConnector1">
            <a:avLst/>
          </a:prstGeom>
          <a:noFill/>
          <a:ln cap="rnd" cmpd="sng" w="19050">
            <a:solidFill>
              <a:schemeClr val="accent2"/>
            </a:solidFill>
            <a:prstDash val="dot"/>
            <a:round/>
            <a:headEnd len="med" w="med" type="none"/>
            <a:tailEnd len="med" w="med" type="none"/>
          </a:ln>
        </p:spPr>
      </p:cxnSp>
      <p:cxnSp>
        <p:nvCxnSpPr>
          <p:cNvPr id="269" name="Google Shape;269;p41"/>
          <p:cNvCxnSpPr/>
          <p:nvPr/>
        </p:nvCxnSpPr>
        <p:spPr>
          <a:xfrm>
            <a:off x="817075" y="2634150"/>
            <a:ext cx="2213400" cy="0"/>
          </a:xfrm>
          <a:prstGeom prst="straightConnector1">
            <a:avLst/>
          </a:prstGeom>
          <a:noFill/>
          <a:ln cap="rnd" cmpd="sng" w="19050">
            <a:solidFill>
              <a:schemeClr val="accent2"/>
            </a:solidFill>
            <a:prstDash val="dot"/>
            <a:round/>
            <a:headEnd len="med" w="med" type="none"/>
            <a:tailEnd len="med" w="med" type="none"/>
          </a:ln>
        </p:spPr>
      </p:cxnSp>
      <p:cxnSp>
        <p:nvCxnSpPr>
          <p:cNvPr id="270" name="Google Shape;270;p41"/>
          <p:cNvCxnSpPr/>
          <p:nvPr/>
        </p:nvCxnSpPr>
        <p:spPr>
          <a:xfrm>
            <a:off x="890825" y="3902375"/>
            <a:ext cx="2213400" cy="0"/>
          </a:xfrm>
          <a:prstGeom prst="straightConnector1">
            <a:avLst/>
          </a:prstGeom>
          <a:noFill/>
          <a:ln cap="rnd" cmpd="sng" w="19050">
            <a:solidFill>
              <a:schemeClr val="accent2"/>
            </a:solidFill>
            <a:prstDash val="dot"/>
            <a:round/>
            <a:headEnd len="med" w="med" type="none"/>
            <a:tailEnd len="med" w="med" type="none"/>
          </a:ln>
        </p:spPr>
      </p:cxnSp>
      <p:cxnSp>
        <p:nvCxnSpPr>
          <p:cNvPr id="271" name="Google Shape;271;p41"/>
          <p:cNvCxnSpPr/>
          <p:nvPr/>
        </p:nvCxnSpPr>
        <p:spPr>
          <a:xfrm flipH="1" rot="10800000">
            <a:off x="6168938" y="3888625"/>
            <a:ext cx="795000" cy="3300"/>
          </a:xfrm>
          <a:prstGeom prst="straightConnector1">
            <a:avLst/>
          </a:prstGeom>
          <a:noFill/>
          <a:ln cap="rnd" cmpd="sng" w="19050">
            <a:solidFill>
              <a:schemeClr val="accent2"/>
            </a:solidFill>
            <a:prstDash val="dot"/>
            <a:round/>
            <a:headEnd len="med" w="med" type="none"/>
            <a:tailEnd len="med" w="med" type="none"/>
          </a:ln>
        </p:spPr>
      </p:cxnSp>
      <p:cxnSp>
        <p:nvCxnSpPr>
          <p:cNvPr id="272" name="Google Shape;272;p41"/>
          <p:cNvCxnSpPr/>
          <p:nvPr/>
        </p:nvCxnSpPr>
        <p:spPr>
          <a:xfrm flipH="1" rot="10800000">
            <a:off x="3165863" y="1531400"/>
            <a:ext cx="230700" cy="1200"/>
          </a:xfrm>
          <a:prstGeom prst="straightConnector1">
            <a:avLst/>
          </a:prstGeom>
          <a:noFill/>
          <a:ln cap="rnd" cmpd="sng" w="19050">
            <a:solidFill>
              <a:schemeClr val="accent2"/>
            </a:solidFill>
            <a:prstDash val="dot"/>
            <a:round/>
            <a:headEnd len="med" w="med" type="none"/>
            <a:tailEnd len="med" w="med" type="none"/>
          </a:ln>
        </p:spPr>
      </p:cxnSp>
      <p:pic>
        <p:nvPicPr>
          <p:cNvPr id="273" name="Google Shape;273;p41"/>
          <p:cNvPicPr preferRelativeResize="0"/>
          <p:nvPr/>
        </p:nvPicPr>
        <p:blipFill>
          <a:blip r:embed="rId3">
            <a:alphaModFix/>
          </a:blip>
          <a:stretch>
            <a:fillRect/>
          </a:stretch>
        </p:blipFill>
        <p:spPr>
          <a:xfrm>
            <a:off x="2654426" y="2276563"/>
            <a:ext cx="3903701" cy="2239076"/>
          </a:xfrm>
          <a:prstGeom prst="rect">
            <a:avLst/>
          </a:prstGeom>
          <a:noFill/>
          <a:ln>
            <a:noFill/>
          </a:ln>
          <a:effectLst>
            <a:outerShdw blurRad="100013" rotWithShape="0" algn="bl" dir="4200000" dist="47625">
              <a:schemeClr val="accent6">
                <a:alpha val="67000"/>
              </a:schemeClr>
            </a:outerShdw>
          </a:effectLst>
        </p:spPr>
      </p:pic>
      <p:sp>
        <p:nvSpPr>
          <p:cNvPr id="274" name="Google Shape;274;p41"/>
          <p:cNvSpPr txBox="1"/>
          <p:nvPr>
            <p:ph type="ctrTitle"/>
          </p:nvPr>
        </p:nvSpPr>
        <p:spPr>
          <a:xfrm>
            <a:off x="557775" y="475500"/>
            <a:ext cx="2331600" cy="792600"/>
          </a:xfrm>
          <a:prstGeom prst="rect">
            <a:avLst/>
          </a:prstGeom>
        </p:spPr>
        <p:txBody>
          <a:bodyPr anchorCtr="0" anchor="ctr" bIns="0" lIns="0" spcFirstLastPara="1" rIns="0" wrap="square" tIns="0">
            <a:noAutofit/>
          </a:bodyPr>
          <a:lstStyle/>
          <a:p>
            <a:pPr indent="0" lvl="0" marL="0" rtl="0" algn="l">
              <a:lnSpc>
                <a:spcPct val="95348"/>
              </a:lnSpc>
              <a:spcBef>
                <a:spcPts val="0"/>
              </a:spcBef>
              <a:spcAft>
                <a:spcPts val="0"/>
              </a:spcAft>
              <a:buNone/>
            </a:pPr>
            <a:r>
              <a:rPr b="1" lang="en" sz="3000">
                <a:solidFill>
                  <a:schemeClr val="dk2"/>
                </a:solidFill>
                <a:latin typeface="Poppins"/>
                <a:ea typeface="Poppins"/>
                <a:cs typeface="Poppins"/>
                <a:sym typeface="Poppins"/>
              </a:rPr>
              <a:t>Our Magic</a:t>
            </a:r>
            <a:endParaRPr b="1" sz="3000">
              <a:solidFill>
                <a:schemeClr val="dk2"/>
              </a:solidFill>
              <a:latin typeface="Poppins"/>
              <a:ea typeface="Poppins"/>
              <a:cs typeface="Poppins"/>
              <a:sym typeface="Poppins"/>
            </a:endParaRPr>
          </a:p>
          <a:p>
            <a:pPr indent="0" lvl="0" marL="0" rtl="0" algn="ctr">
              <a:spcBef>
                <a:spcPts val="0"/>
              </a:spcBef>
              <a:spcAft>
                <a:spcPts val="0"/>
              </a:spcAft>
              <a:buNone/>
            </a:pPr>
            <a:r>
              <a:t/>
            </a:r>
            <a:endParaRPr/>
          </a:p>
        </p:txBody>
      </p:sp>
      <p:cxnSp>
        <p:nvCxnSpPr>
          <p:cNvPr id="275" name="Google Shape;275;p41"/>
          <p:cNvCxnSpPr/>
          <p:nvPr/>
        </p:nvCxnSpPr>
        <p:spPr>
          <a:xfrm flipH="1" rot="10800000">
            <a:off x="557775" y="791500"/>
            <a:ext cx="1391700" cy="1500"/>
          </a:xfrm>
          <a:prstGeom prst="straightConnector1">
            <a:avLst/>
          </a:prstGeom>
          <a:noFill/>
          <a:ln cap="flat" cmpd="sng" w="38100">
            <a:solidFill>
              <a:schemeClr val="accent2"/>
            </a:solidFill>
            <a:prstDash val="solid"/>
            <a:round/>
            <a:headEnd len="med" w="med" type="none"/>
            <a:tailEnd len="med" w="med" type="none"/>
          </a:ln>
        </p:spPr>
      </p:cxnSp>
      <p:sp>
        <p:nvSpPr>
          <p:cNvPr id="276" name="Google Shape;276;p41"/>
          <p:cNvSpPr txBox="1"/>
          <p:nvPr>
            <p:ph idx="1" type="subTitle"/>
          </p:nvPr>
        </p:nvSpPr>
        <p:spPr>
          <a:xfrm>
            <a:off x="1259375" y="1917025"/>
            <a:ext cx="1630800" cy="242700"/>
          </a:xfrm>
          <a:prstGeom prst="rect">
            <a:avLst/>
          </a:prstGeom>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chemeClr val="dk2"/>
                </a:solidFill>
                <a:highlight>
                  <a:schemeClr val="accent5"/>
                </a:highlight>
                <a:latin typeface="Poppins Medium"/>
                <a:ea typeface="Poppins Medium"/>
                <a:cs typeface="Poppins Medium"/>
                <a:sym typeface="Poppins Medium"/>
              </a:rPr>
              <a:t>Up &amp; running in minutes, </a:t>
            </a:r>
            <a:endParaRPr sz="1000">
              <a:solidFill>
                <a:schemeClr val="dk2"/>
              </a:solidFill>
              <a:latin typeface="Poppins Medium"/>
              <a:ea typeface="Poppins Medium"/>
              <a:cs typeface="Poppins Medium"/>
              <a:sym typeface="Poppins Medium"/>
            </a:endParaRPr>
          </a:p>
        </p:txBody>
      </p:sp>
      <p:sp>
        <p:nvSpPr>
          <p:cNvPr id="277" name="Google Shape;277;p41"/>
          <p:cNvSpPr txBox="1"/>
          <p:nvPr>
            <p:ph idx="1" type="subTitle"/>
          </p:nvPr>
        </p:nvSpPr>
        <p:spPr>
          <a:xfrm>
            <a:off x="7391850" y="1889325"/>
            <a:ext cx="1630800" cy="393600"/>
          </a:xfrm>
          <a:prstGeom prst="rect">
            <a:avLst/>
          </a:prstGeom>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chemeClr val="dk2"/>
                </a:solidFill>
                <a:latin typeface="Poppins Medium"/>
                <a:ea typeface="Poppins Medium"/>
                <a:cs typeface="Poppins Medium"/>
                <a:sym typeface="Poppins Medium"/>
              </a:rPr>
              <a:t>Actionable insights &amp; informed decisions</a:t>
            </a:r>
            <a:endParaRPr sz="1000">
              <a:solidFill>
                <a:schemeClr val="dk2"/>
              </a:solidFill>
              <a:latin typeface="Poppins Medium"/>
              <a:ea typeface="Poppins Medium"/>
              <a:cs typeface="Poppins Medium"/>
              <a:sym typeface="Poppins Medium"/>
            </a:endParaRPr>
          </a:p>
        </p:txBody>
      </p:sp>
      <p:sp>
        <p:nvSpPr>
          <p:cNvPr id="278" name="Google Shape;278;p41"/>
          <p:cNvSpPr txBox="1"/>
          <p:nvPr>
            <p:ph idx="1" type="subTitle"/>
          </p:nvPr>
        </p:nvSpPr>
        <p:spPr>
          <a:xfrm>
            <a:off x="7391850" y="3164963"/>
            <a:ext cx="1630800" cy="462300"/>
          </a:xfrm>
          <a:prstGeom prst="rect">
            <a:avLst/>
          </a:prstGeom>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chemeClr val="dk2"/>
                </a:solidFill>
                <a:highlight>
                  <a:schemeClr val="accent5"/>
                </a:highlight>
                <a:latin typeface="Poppins Medium"/>
                <a:ea typeface="Poppins Medium"/>
                <a:cs typeface="Poppins Medium"/>
                <a:sym typeface="Poppins Medium"/>
              </a:rPr>
              <a:t>Enhance Efficiency &amp;</a:t>
            </a:r>
            <a:endParaRPr sz="1000">
              <a:solidFill>
                <a:schemeClr val="dk2"/>
              </a:solidFill>
              <a:highlight>
                <a:schemeClr val="accent5"/>
              </a:highlight>
              <a:latin typeface="Poppins Medium"/>
              <a:ea typeface="Poppins Medium"/>
              <a:cs typeface="Poppins Medium"/>
              <a:sym typeface="Poppins Medium"/>
            </a:endParaRPr>
          </a:p>
          <a:p>
            <a:pPr indent="0" lvl="0" marL="0" rtl="0" algn="l">
              <a:lnSpc>
                <a:spcPct val="115000"/>
              </a:lnSpc>
              <a:spcBef>
                <a:spcPts val="0"/>
              </a:spcBef>
              <a:spcAft>
                <a:spcPts val="0"/>
              </a:spcAft>
              <a:buNone/>
            </a:pPr>
            <a:r>
              <a:rPr lang="en" sz="1000">
                <a:solidFill>
                  <a:schemeClr val="dk2"/>
                </a:solidFill>
                <a:highlight>
                  <a:schemeClr val="accent5"/>
                </a:highlight>
                <a:latin typeface="Poppins Medium"/>
                <a:ea typeface="Poppins Medium"/>
                <a:cs typeface="Poppins Medium"/>
                <a:sym typeface="Poppins Medium"/>
              </a:rPr>
              <a:t>Data quality</a:t>
            </a:r>
            <a:endParaRPr sz="1000">
              <a:solidFill>
                <a:schemeClr val="dk2"/>
              </a:solidFill>
              <a:highlight>
                <a:schemeClr val="accent5"/>
              </a:highlight>
              <a:latin typeface="Poppins Medium"/>
              <a:ea typeface="Poppins Medium"/>
              <a:cs typeface="Poppins Medium"/>
              <a:sym typeface="Poppins Medium"/>
            </a:endParaRPr>
          </a:p>
        </p:txBody>
      </p:sp>
      <p:grpSp>
        <p:nvGrpSpPr>
          <p:cNvPr id="279" name="Google Shape;279;p41"/>
          <p:cNvGrpSpPr/>
          <p:nvPr/>
        </p:nvGrpSpPr>
        <p:grpSpPr>
          <a:xfrm>
            <a:off x="497263" y="1718263"/>
            <a:ext cx="640200" cy="640200"/>
            <a:chOff x="490263" y="1299813"/>
            <a:chExt cx="640200" cy="640200"/>
          </a:xfrm>
        </p:grpSpPr>
        <p:sp>
          <p:nvSpPr>
            <p:cNvPr id="280" name="Google Shape;280;p41"/>
            <p:cNvSpPr/>
            <p:nvPr/>
          </p:nvSpPr>
          <p:spPr>
            <a:xfrm>
              <a:off x="490263" y="1299813"/>
              <a:ext cx="640200" cy="640200"/>
            </a:xfrm>
            <a:prstGeom prst="ellipse">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1" name="Google Shape;281;p41"/>
            <p:cNvPicPr preferRelativeResize="0"/>
            <p:nvPr/>
          </p:nvPicPr>
          <p:blipFill>
            <a:blip r:embed="rId4">
              <a:alphaModFix/>
            </a:blip>
            <a:stretch>
              <a:fillRect/>
            </a:stretch>
          </p:blipFill>
          <p:spPr>
            <a:xfrm>
              <a:off x="558916" y="1368463"/>
              <a:ext cx="502920" cy="502920"/>
            </a:xfrm>
            <a:prstGeom prst="rect">
              <a:avLst/>
            </a:prstGeom>
            <a:noFill/>
            <a:ln>
              <a:noFill/>
            </a:ln>
          </p:spPr>
        </p:pic>
      </p:grpSp>
      <p:grpSp>
        <p:nvGrpSpPr>
          <p:cNvPr id="282" name="Google Shape;282;p41"/>
          <p:cNvGrpSpPr/>
          <p:nvPr/>
        </p:nvGrpSpPr>
        <p:grpSpPr>
          <a:xfrm>
            <a:off x="6608625" y="1766025"/>
            <a:ext cx="640200" cy="640200"/>
            <a:chOff x="6535025" y="1299800"/>
            <a:chExt cx="640200" cy="640200"/>
          </a:xfrm>
        </p:grpSpPr>
        <p:sp>
          <p:nvSpPr>
            <p:cNvPr id="283" name="Google Shape;283;p41"/>
            <p:cNvSpPr/>
            <p:nvPr/>
          </p:nvSpPr>
          <p:spPr>
            <a:xfrm>
              <a:off x="6535025" y="1299800"/>
              <a:ext cx="640200" cy="640200"/>
            </a:xfrm>
            <a:prstGeom prst="ellipse">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4" name="Google Shape;284;p41"/>
            <p:cNvPicPr preferRelativeResize="0"/>
            <p:nvPr/>
          </p:nvPicPr>
          <p:blipFill>
            <a:blip r:embed="rId5">
              <a:alphaModFix/>
            </a:blip>
            <a:stretch>
              <a:fillRect/>
            </a:stretch>
          </p:blipFill>
          <p:spPr>
            <a:xfrm>
              <a:off x="6603663" y="1348062"/>
              <a:ext cx="502920" cy="502920"/>
            </a:xfrm>
            <a:prstGeom prst="rect">
              <a:avLst/>
            </a:prstGeom>
            <a:noFill/>
            <a:ln>
              <a:noFill/>
            </a:ln>
          </p:spPr>
        </p:pic>
      </p:grpSp>
      <p:grpSp>
        <p:nvGrpSpPr>
          <p:cNvPr id="285" name="Google Shape;285;p41"/>
          <p:cNvGrpSpPr/>
          <p:nvPr/>
        </p:nvGrpSpPr>
        <p:grpSpPr>
          <a:xfrm>
            <a:off x="6608613" y="3075988"/>
            <a:ext cx="640200" cy="640200"/>
            <a:chOff x="6490175" y="2742025"/>
            <a:chExt cx="640200" cy="640200"/>
          </a:xfrm>
        </p:grpSpPr>
        <p:sp>
          <p:nvSpPr>
            <p:cNvPr id="286" name="Google Shape;286;p41"/>
            <p:cNvSpPr/>
            <p:nvPr/>
          </p:nvSpPr>
          <p:spPr>
            <a:xfrm>
              <a:off x="6490175" y="2742025"/>
              <a:ext cx="640200" cy="640200"/>
            </a:xfrm>
            <a:prstGeom prst="ellipse">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7" name="Google Shape;287;p41"/>
            <p:cNvPicPr preferRelativeResize="0"/>
            <p:nvPr/>
          </p:nvPicPr>
          <p:blipFill>
            <a:blip r:embed="rId6">
              <a:alphaModFix/>
            </a:blip>
            <a:stretch>
              <a:fillRect/>
            </a:stretch>
          </p:blipFill>
          <p:spPr>
            <a:xfrm>
              <a:off x="6558825" y="2810675"/>
              <a:ext cx="502920" cy="502920"/>
            </a:xfrm>
            <a:prstGeom prst="rect">
              <a:avLst/>
            </a:prstGeom>
            <a:noFill/>
            <a:ln>
              <a:noFill/>
            </a:ln>
          </p:spPr>
        </p:pic>
      </p:grpSp>
      <p:pic>
        <p:nvPicPr>
          <p:cNvPr id="288" name="Google Shape;288;p41"/>
          <p:cNvPicPr preferRelativeResize="0"/>
          <p:nvPr/>
        </p:nvPicPr>
        <p:blipFill>
          <a:blip r:embed="rId7">
            <a:alphaModFix/>
          </a:blip>
          <a:stretch>
            <a:fillRect/>
          </a:stretch>
        </p:blipFill>
        <p:spPr>
          <a:xfrm rot="4256452">
            <a:off x="7800975" y="-1249263"/>
            <a:ext cx="2620826" cy="2620826"/>
          </a:xfrm>
          <a:prstGeom prst="rect">
            <a:avLst/>
          </a:prstGeom>
          <a:noFill/>
          <a:ln>
            <a:noFill/>
          </a:ln>
        </p:spPr>
      </p:pic>
      <p:sp>
        <p:nvSpPr>
          <p:cNvPr id="289" name="Google Shape;289;p41"/>
          <p:cNvSpPr txBox="1"/>
          <p:nvPr>
            <p:ph idx="1" type="subTitle"/>
          </p:nvPr>
        </p:nvSpPr>
        <p:spPr>
          <a:xfrm>
            <a:off x="1229075" y="3224725"/>
            <a:ext cx="1536900" cy="242700"/>
          </a:xfrm>
          <a:prstGeom prst="rect">
            <a:avLst/>
          </a:prstGeom>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chemeClr val="dk2"/>
                </a:solidFill>
                <a:latin typeface="Poppins Medium"/>
                <a:ea typeface="Poppins Medium"/>
                <a:cs typeface="Poppins Medium"/>
                <a:sym typeface="Poppins Medium"/>
              </a:rPr>
              <a:t>integrates seamlessly </a:t>
            </a:r>
            <a:endParaRPr sz="700">
              <a:solidFill>
                <a:schemeClr val="dk2"/>
              </a:solidFill>
              <a:latin typeface="Poppins Medium"/>
              <a:ea typeface="Poppins Medium"/>
              <a:cs typeface="Poppins Medium"/>
              <a:sym typeface="Poppins Medium"/>
            </a:endParaRPr>
          </a:p>
        </p:txBody>
      </p:sp>
      <p:grpSp>
        <p:nvGrpSpPr>
          <p:cNvPr id="290" name="Google Shape;290;p41"/>
          <p:cNvGrpSpPr/>
          <p:nvPr/>
        </p:nvGrpSpPr>
        <p:grpSpPr>
          <a:xfrm>
            <a:off x="3287688" y="1187588"/>
            <a:ext cx="640200" cy="640200"/>
            <a:chOff x="3054713" y="889663"/>
            <a:chExt cx="640200" cy="640200"/>
          </a:xfrm>
        </p:grpSpPr>
        <p:sp>
          <p:nvSpPr>
            <p:cNvPr id="291" name="Google Shape;291;p41"/>
            <p:cNvSpPr/>
            <p:nvPr/>
          </p:nvSpPr>
          <p:spPr>
            <a:xfrm>
              <a:off x="3054713" y="889663"/>
              <a:ext cx="640200" cy="640200"/>
            </a:xfrm>
            <a:prstGeom prst="ellipse">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2" name="Google Shape;292;p41"/>
            <p:cNvPicPr preferRelativeResize="0"/>
            <p:nvPr/>
          </p:nvPicPr>
          <p:blipFill>
            <a:blip r:embed="rId8">
              <a:alphaModFix/>
            </a:blip>
            <a:stretch>
              <a:fillRect/>
            </a:stretch>
          </p:blipFill>
          <p:spPr>
            <a:xfrm>
              <a:off x="3123350" y="958305"/>
              <a:ext cx="502920" cy="502920"/>
            </a:xfrm>
            <a:prstGeom prst="rect">
              <a:avLst/>
            </a:prstGeom>
            <a:noFill/>
            <a:ln>
              <a:noFill/>
            </a:ln>
          </p:spPr>
        </p:pic>
      </p:grpSp>
      <p:sp>
        <p:nvSpPr>
          <p:cNvPr id="293" name="Google Shape;293;p41"/>
          <p:cNvSpPr txBox="1"/>
          <p:nvPr>
            <p:ph idx="1" type="subTitle"/>
          </p:nvPr>
        </p:nvSpPr>
        <p:spPr>
          <a:xfrm>
            <a:off x="4049425" y="1310900"/>
            <a:ext cx="1680900" cy="393600"/>
          </a:xfrm>
          <a:prstGeom prst="rect">
            <a:avLst/>
          </a:prstGeom>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chemeClr val="dk2"/>
                </a:solidFill>
                <a:latin typeface="Poppins Medium"/>
                <a:ea typeface="Poppins Medium"/>
                <a:cs typeface="Poppins Medium"/>
                <a:sym typeface="Poppins Medium"/>
              </a:rPr>
              <a:t>return on investment </a:t>
            </a:r>
            <a:endParaRPr sz="1000">
              <a:solidFill>
                <a:schemeClr val="dk2"/>
              </a:solidFill>
              <a:latin typeface="Poppins Medium"/>
              <a:ea typeface="Poppins Medium"/>
              <a:cs typeface="Poppins Medium"/>
              <a:sym typeface="Poppins Medium"/>
            </a:endParaRPr>
          </a:p>
          <a:p>
            <a:pPr indent="0" lvl="0" marL="0" rtl="0" algn="l">
              <a:lnSpc>
                <a:spcPct val="115000"/>
              </a:lnSpc>
              <a:spcBef>
                <a:spcPts val="0"/>
              </a:spcBef>
              <a:spcAft>
                <a:spcPts val="0"/>
              </a:spcAft>
              <a:buNone/>
            </a:pPr>
            <a:r>
              <a:rPr lang="en" sz="1000">
                <a:solidFill>
                  <a:schemeClr val="dk2"/>
                </a:solidFill>
                <a:latin typeface="Poppins Medium"/>
                <a:ea typeface="Poppins Medium"/>
                <a:cs typeface="Poppins Medium"/>
                <a:sym typeface="Poppins Medium"/>
              </a:rPr>
              <a:t>(&lt; 4 months)</a:t>
            </a:r>
            <a:endParaRPr sz="1000">
              <a:solidFill>
                <a:schemeClr val="dk2"/>
              </a:solidFill>
              <a:latin typeface="Poppins Medium"/>
              <a:ea typeface="Poppins Medium"/>
              <a:cs typeface="Poppins Medium"/>
              <a:sym typeface="Poppins Medium"/>
            </a:endParaRPr>
          </a:p>
        </p:txBody>
      </p:sp>
      <p:cxnSp>
        <p:nvCxnSpPr>
          <p:cNvPr id="294" name="Google Shape;294;p41"/>
          <p:cNvCxnSpPr/>
          <p:nvPr/>
        </p:nvCxnSpPr>
        <p:spPr>
          <a:xfrm flipH="1" rot="10800000">
            <a:off x="2224575" y="791500"/>
            <a:ext cx="348600" cy="1500"/>
          </a:xfrm>
          <a:prstGeom prst="straightConnector1">
            <a:avLst/>
          </a:prstGeom>
          <a:noFill/>
          <a:ln cap="flat" cmpd="sng" w="38100">
            <a:solidFill>
              <a:schemeClr val="accent2"/>
            </a:solidFill>
            <a:prstDash val="solid"/>
            <a:round/>
            <a:headEnd len="med" w="med" type="none"/>
            <a:tailEnd len="med" w="med" type="none"/>
          </a:ln>
        </p:spPr>
      </p:cxnSp>
      <p:cxnSp>
        <p:nvCxnSpPr>
          <p:cNvPr id="295" name="Google Shape;295;p41"/>
          <p:cNvCxnSpPr/>
          <p:nvPr/>
        </p:nvCxnSpPr>
        <p:spPr>
          <a:xfrm flipH="1">
            <a:off x="889025" y="3674450"/>
            <a:ext cx="4200" cy="289500"/>
          </a:xfrm>
          <a:prstGeom prst="straightConnector1">
            <a:avLst/>
          </a:prstGeom>
          <a:noFill/>
          <a:ln cap="rnd" cmpd="sng" w="19050">
            <a:solidFill>
              <a:schemeClr val="accent2"/>
            </a:solidFill>
            <a:prstDash val="dot"/>
            <a:round/>
            <a:headEnd len="med" w="med" type="none"/>
            <a:tailEnd len="med" w="med" type="none"/>
          </a:ln>
        </p:spPr>
      </p:cxnSp>
      <p:grpSp>
        <p:nvGrpSpPr>
          <p:cNvPr id="296" name="Google Shape;296;p41"/>
          <p:cNvGrpSpPr/>
          <p:nvPr/>
        </p:nvGrpSpPr>
        <p:grpSpPr>
          <a:xfrm>
            <a:off x="557763" y="2978938"/>
            <a:ext cx="640200" cy="640200"/>
            <a:chOff x="557763" y="2251638"/>
            <a:chExt cx="640200" cy="640200"/>
          </a:xfrm>
        </p:grpSpPr>
        <p:sp>
          <p:nvSpPr>
            <p:cNvPr id="297" name="Google Shape;297;p41"/>
            <p:cNvSpPr/>
            <p:nvPr/>
          </p:nvSpPr>
          <p:spPr>
            <a:xfrm>
              <a:off x="557763" y="2251638"/>
              <a:ext cx="640200" cy="640200"/>
            </a:xfrm>
            <a:prstGeom prst="ellipse">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8" name="Google Shape;298;p41"/>
            <p:cNvPicPr preferRelativeResize="0"/>
            <p:nvPr/>
          </p:nvPicPr>
          <p:blipFill>
            <a:blip r:embed="rId9">
              <a:alphaModFix/>
            </a:blip>
            <a:stretch>
              <a:fillRect/>
            </a:stretch>
          </p:blipFill>
          <p:spPr>
            <a:xfrm>
              <a:off x="625277" y="2319150"/>
              <a:ext cx="505199" cy="505199"/>
            </a:xfrm>
            <a:prstGeom prst="rect">
              <a:avLst/>
            </a:prstGeom>
            <a:noFill/>
            <a:ln>
              <a:noFill/>
            </a:ln>
          </p:spPr>
        </p:pic>
      </p:grpSp>
      <p:cxnSp>
        <p:nvCxnSpPr>
          <p:cNvPr id="299" name="Google Shape;299;p41"/>
          <p:cNvCxnSpPr/>
          <p:nvPr/>
        </p:nvCxnSpPr>
        <p:spPr>
          <a:xfrm>
            <a:off x="3165875" y="1531400"/>
            <a:ext cx="300" cy="724500"/>
          </a:xfrm>
          <a:prstGeom prst="straightConnector1">
            <a:avLst/>
          </a:prstGeom>
          <a:noFill/>
          <a:ln cap="rnd" cmpd="sng" w="19050">
            <a:solidFill>
              <a:schemeClr val="accent2"/>
            </a:solidFill>
            <a:prstDash val="dot"/>
            <a:round/>
            <a:headEnd len="med" w="med" type="none"/>
            <a:tailEnd len="med" w="med" type="none"/>
          </a:ln>
        </p:spPr>
      </p:cxnSp>
      <p:cxnSp>
        <p:nvCxnSpPr>
          <p:cNvPr id="300" name="Google Shape;300;p41"/>
          <p:cNvCxnSpPr/>
          <p:nvPr/>
        </p:nvCxnSpPr>
        <p:spPr>
          <a:xfrm>
            <a:off x="5968550" y="2113875"/>
            <a:ext cx="300" cy="162600"/>
          </a:xfrm>
          <a:prstGeom prst="straightConnector1">
            <a:avLst/>
          </a:prstGeom>
          <a:noFill/>
          <a:ln cap="rnd" cmpd="sng" w="19050">
            <a:solidFill>
              <a:schemeClr val="accent2"/>
            </a:solidFill>
            <a:prstDash val="dot"/>
            <a:round/>
            <a:headEnd len="med" w="med" type="none"/>
            <a:tailEnd len="med" w="med" type="none"/>
          </a:ln>
        </p:spPr>
      </p:cxnSp>
      <p:cxnSp>
        <p:nvCxnSpPr>
          <p:cNvPr id="301" name="Google Shape;301;p41"/>
          <p:cNvCxnSpPr/>
          <p:nvPr/>
        </p:nvCxnSpPr>
        <p:spPr>
          <a:xfrm>
            <a:off x="6928575" y="3737900"/>
            <a:ext cx="300" cy="162600"/>
          </a:xfrm>
          <a:prstGeom prst="straightConnector1">
            <a:avLst/>
          </a:prstGeom>
          <a:noFill/>
          <a:ln cap="rnd" cmpd="sng" w="19050">
            <a:solidFill>
              <a:schemeClr val="accent2"/>
            </a:solidFill>
            <a:prstDash val="dot"/>
            <a:round/>
            <a:headEnd len="med" w="med" type="none"/>
            <a:tailEnd len="med" w="med" type="none"/>
          </a:ln>
        </p:spPr>
      </p:cxnSp>
      <p:cxnSp>
        <p:nvCxnSpPr>
          <p:cNvPr id="302" name="Google Shape;302;p41"/>
          <p:cNvCxnSpPr/>
          <p:nvPr/>
        </p:nvCxnSpPr>
        <p:spPr>
          <a:xfrm flipH="1" rot="10800000">
            <a:off x="5968538" y="2108763"/>
            <a:ext cx="671700" cy="6300"/>
          </a:xfrm>
          <a:prstGeom prst="straightConnector1">
            <a:avLst/>
          </a:prstGeom>
          <a:noFill/>
          <a:ln cap="rnd" cmpd="sng" w="19050">
            <a:solidFill>
              <a:schemeClr val="accent2"/>
            </a:solidFill>
            <a:prstDash val="dot"/>
            <a:round/>
            <a:headEnd len="med" w="med" type="none"/>
            <a:tailEnd len="med" w="med" type="none"/>
          </a:ln>
        </p:spPr>
      </p:cxnSp>
      <p:sp>
        <p:nvSpPr>
          <p:cNvPr id="303" name="Google Shape;303;p41"/>
          <p:cNvSpPr txBox="1"/>
          <p:nvPr/>
        </p:nvSpPr>
        <p:spPr>
          <a:xfrm>
            <a:off x="497275" y="759100"/>
            <a:ext cx="4278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2"/>
                </a:solidFill>
                <a:latin typeface="Poppins"/>
                <a:ea typeface="Poppins"/>
                <a:cs typeface="Poppins"/>
                <a:sym typeface="Poppins"/>
              </a:rPr>
              <a:t>Best in class SaaS solution &amp; first mover in emerging market</a:t>
            </a:r>
            <a:endParaRPr/>
          </a:p>
        </p:txBody>
      </p:sp>
      <p:sp>
        <p:nvSpPr>
          <p:cNvPr id="304" name="Google Shape;304;p41"/>
          <p:cNvSpPr txBox="1"/>
          <p:nvPr>
            <p:ph idx="12" type="sldNum"/>
          </p:nvPr>
        </p:nvSpPr>
        <p:spPr>
          <a:xfrm>
            <a:off x="8521859" y="474990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2"/>
          <p:cNvSpPr txBox="1"/>
          <p:nvPr>
            <p:ph type="ctrTitle"/>
          </p:nvPr>
        </p:nvSpPr>
        <p:spPr>
          <a:xfrm>
            <a:off x="362275" y="445025"/>
            <a:ext cx="8421900" cy="52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CTI Framework Definitions &amp; Logic</a:t>
            </a:r>
            <a:endParaRPr/>
          </a:p>
        </p:txBody>
      </p:sp>
      <p:pic>
        <p:nvPicPr>
          <p:cNvPr id="310" name="Google Shape;310;p42"/>
          <p:cNvPicPr preferRelativeResize="0"/>
          <p:nvPr/>
        </p:nvPicPr>
        <p:blipFill>
          <a:blip r:embed="rId3">
            <a:alphaModFix/>
          </a:blip>
          <a:stretch>
            <a:fillRect/>
          </a:stretch>
        </p:blipFill>
        <p:spPr>
          <a:xfrm>
            <a:off x="152400" y="1124225"/>
            <a:ext cx="8721766" cy="38668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3"/>
          <p:cNvSpPr txBox="1"/>
          <p:nvPr>
            <p:ph type="ctrTitle"/>
          </p:nvPr>
        </p:nvSpPr>
        <p:spPr>
          <a:xfrm>
            <a:off x="362275" y="445025"/>
            <a:ext cx="8421900" cy="52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Data Collection: CTI Tool - inflow</a:t>
            </a:r>
            <a:endParaRPr/>
          </a:p>
        </p:txBody>
      </p:sp>
      <p:pic>
        <p:nvPicPr>
          <p:cNvPr id="316" name="Google Shape;316;p43"/>
          <p:cNvPicPr preferRelativeResize="0"/>
          <p:nvPr/>
        </p:nvPicPr>
        <p:blipFill rotWithShape="1">
          <a:blip r:embed="rId3">
            <a:alphaModFix/>
          </a:blip>
          <a:srcRect b="0" l="0" r="63657" t="0"/>
          <a:stretch/>
        </p:blipFill>
        <p:spPr>
          <a:xfrm>
            <a:off x="303125" y="1124225"/>
            <a:ext cx="3169649" cy="3866875"/>
          </a:xfrm>
          <a:prstGeom prst="rect">
            <a:avLst/>
          </a:prstGeom>
          <a:noFill/>
          <a:ln>
            <a:noFill/>
          </a:ln>
        </p:spPr>
      </p:pic>
      <p:pic>
        <p:nvPicPr>
          <p:cNvPr id="317" name="Google Shape;317;p43"/>
          <p:cNvPicPr preferRelativeResize="0"/>
          <p:nvPr/>
        </p:nvPicPr>
        <p:blipFill>
          <a:blip r:embed="rId4">
            <a:alphaModFix/>
          </a:blip>
          <a:stretch>
            <a:fillRect/>
          </a:stretch>
        </p:blipFill>
        <p:spPr>
          <a:xfrm>
            <a:off x="3625174" y="1124225"/>
            <a:ext cx="5366427" cy="35658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44"/>
          <p:cNvPicPr preferRelativeResize="0"/>
          <p:nvPr/>
        </p:nvPicPr>
        <p:blipFill>
          <a:blip r:embed="rId3">
            <a:alphaModFix/>
          </a:blip>
          <a:stretch>
            <a:fillRect/>
          </a:stretch>
        </p:blipFill>
        <p:spPr>
          <a:xfrm>
            <a:off x="4485075" y="1060800"/>
            <a:ext cx="4086124" cy="3684700"/>
          </a:xfrm>
          <a:prstGeom prst="rect">
            <a:avLst/>
          </a:prstGeom>
          <a:noFill/>
          <a:ln>
            <a:noFill/>
          </a:ln>
        </p:spPr>
      </p:pic>
      <p:sp>
        <p:nvSpPr>
          <p:cNvPr id="323" name="Google Shape;323;p44"/>
          <p:cNvSpPr txBox="1"/>
          <p:nvPr>
            <p:ph type="ctrTitle"/>
          </p:nvPr>
        </p:nvSpPr>
        <p:spPr>
          <a:xfrm>
            <a:off x="362275" y="445025"/>
            <a:ext cx="8421900" cy="52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Data Collection: CTI Tool - outflow</a:t>
            </a:r>
            <a:endParaRPr/>
          </a:p>
        </p:txBody>
      </p:sp>
      <p:pic>
        <p:nvPicPr>
          <p:cNvPr id="324" name="Google Shape;324;p44"/>
          <p:cNvPicPr preferRelativeResize="0"/>
          <p:nvPr/>
        </p:nvPicPr>
        <p:blipFill rotWithShape="1">
          <a:blip r:embed="rId4">
            <a:alphaModFix/>
          </a:blip>
          <a:srcRect b="8548" l="36599" r="21060" t="8291"/>
          <a:stretch/>
        </p:blipFill>
        <p:spPr>
          <a:xfrm>
            <a:off x="362275" y="1167900"/>
            <a:ext cx="3891727" cy="33002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TI Tool theme">
  <a:themeElements>
    <a:clrScheme name="CircularIQ">
      <a:dk1>
        <a:srgbClr val="000000"/>
      </a:dk1>
      <a:lt1>
        <a:srgbClr val="FFFFFF"/>
      </a:lt1>
      <a:dk2>
        <a:srgbClr val="1C195C"/>
      </a:dk2>
      <a:lt2>
        <a:srgbClr val="00B140"/>
      </a:lt2>
      <a:accent1>
        <a:srgbClr val="1C195C"/>
      </a:accent1>
      <a:accent2>
        <a:srgbClr val="FE376B"/>
      </a:accent2>
      <a:accent3>
        <a:srgbClr val="4B497A"/>
      </a:accent3>
      <a:accent4>
        <a:srgbClr val="C6C6D6"/>
      </a:accent4>
      <a:accent5>
        <a:srgbClr val="F8F8F8"/>
      </a:accent5>
      <a:accent6>
        <a:srgbClr val="7F7F7F"/>
      </a:accent6>
      <a:hlink>
        <a:srgbClr val="FE376B"/>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TI Tool theme">
  <a:themeElements>
    <a:clrScheme name="CircularIQ">
      <a:dk1>
        <a:srgbClr val="000000"/>
      </a:dk1>
      <a:lt1>
        <a:srgbClr val="FFFFFF"/>
      </a:lt1>
      <a:dk2>
        <a:srgbClr val="1C195C"/>
      </a:dk2>
      <a:lt2>
        <a:srgbClr val="00B140"/>
      </a:lt2>
      <a:accent1>
        <a:srgbClr val="1C195C"/>
      </a:accent1>
      <a:accent2>
        <a:srgbClr val="FE376B"/>
      </a:accent2>
      <a:accent3>
        <a:srgbClr val="4B497A"/>
      </a:accent3>
      <a:accent4>
        <a:srgbClr val="C6C6D6"/>
      </a:accent4>
      <a:accent5>
        <a:srgbClr val="F8F8F8"/>
      </a:accent5>
      <a:accent6>
        <a:srgbClr val="7F7F7F"/>
      </a:accent6>
      <a:hlink>
        <a:srgbClr val="FE376B"/>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TI Tool theme">
  <a:themeElements>
    <a:clrScheme name="CircularIQ">
      <a:dk1>
        <a:srgbClr val="000000"/>
      </a:dk1>
      <a:lt1>
        <a:srgbClr val="FFFFFF"/>
      </a:lt1>
      <a:dk2>
        <a:srgbClr val="1C195C"/>
      </a:dk2>
      <a:lt2>
        <a:srgbClr val="00B140"/>
      </a:lt2>
      <a:accent1>
        <a:srgbClr val="1C195C"/>
      </a:accent1>
      <a:accent2>
        <a:srgbClr val="FE376B"/>
      </a:accent2>
      <a:accent3>
        <a:srgbClr val="4B497A"/>
      </a:accent3>
      <a:accent4>
        <a:srgbClr val="C6C6D6"/>
      </a:accent4>
      <a:accent5>
        <a:srgbClr val="F8F8F8"/>
      </a:accent5>
      <a:accent6>
        <a:srgbClr val="7F7F7F"/>
      </a:accent6>
      <a:hlink>
        <a:srgbClr val="FE376B"/>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